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A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FFFF99"/>
    <a:srgbClr val="FFFF66"/>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590" autoAdjust="0"/>
  </p:normalViewPr>
  <p:slideViewPr>
    <p:cSldViewPr>
      <p:cViewPr varScale="1">
        <p:scale>
          <a:sx n="51" d="100"/>
          <a:sy n="51" d="100"/>
        </p:scale>
        <p:origin x="-1229"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8469F85-11A8-4C83-B5BE-80678B0C89FC}" type="datetimeFigureOut">
              <a:rPr lang="es-AR"/>
              <a:pPr>
                <a:defRPr/>
              </a:pPr>
              <a:t>30/05/2013</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AR"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AR"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053C50A-9DBD-4190-9B45-1E1C7E878543}" type="slidenum">
              <a:rPr lang="es-AR"/>
              <a:pPr>
                <a:defRPr/>
              </a:pPr>
              <a:t>‹#›</a:t>
            </a:fld>
            <a:endParaRPr lang="es-AR"/>
          </a:p>
        </p:txBody>
      </p:sp>
    </p:spTree>
    <p:extLst>
      <p:ext uri="{BB962C8B-B14F-4D97-AF65-F5344CB8AC3E}">
        <p14:creationId xmlns:p14="http://schemas.microsoft.com/office/powerpoint/2010/main" val="39538757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p:spPr>
      </p:sp>
      <p:sp>
        <p:nvSpPr>
          <p:cNvPr id="3072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p:spPr>
      </p:sp>
      <p:sp>
        <p:nvSpPr>
          <p:cNvPr id="3891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p:spPr>
      </p:sp>
      <p:sp>
        <p:nvSpPr>
          <p:cNvPr id="3277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p:spPr>
      </p:sp>
      <p:sp>
        <p:nvSpPr>
          <p:cNvPr id="3379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p:spPr>
      </p:sp>
      <p:sp>
        <p:nvSpPr>
          <p:cNvPr id="3481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noFill/>
          <a:ln>
            <a:solidFill>
              <a:srgbClr val="000000"/>
            </a:solidFill>
            <a:miter lim="800000"/>
            <a:headEnd/>
            <a:tailEnd/>
          </a:ln>
        </p:spPr>
      </p:sp>
      <p:sp>
        <p:nvSpPr>
          <p:cNvPr id="3584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p:spPr>
      </p:sp>
      <p:sp>
        <p:nvSpPr>
          <p:cNvPr id="3686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p:spPr>
      </p:sp>
      <p:sp>
        <p:nvSpPr>
          <p:cNvPr id="3789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Marcador de imagen de diapositiva"/>
          <p:cNvSpPr>
            <a:spLocks noGrp="1" noRot="1" noChangeAspect="1"/>
          </p:cNvSpPr>
          <p:nvPr>
            <p:ph type="sldImg"/>
          </p:nvPr>
        </p:nvSpPr>
        <p:spPr bwMode="auto">
          <a:noFill/>
          <a:ln>
            <a:solidFill>
              <a:srgbClr val="000000"/>
            </a:solidFill>
            <a:miter lim="800000"/>
            <a:headEnd/>
            <a:tailEnd/>
          </a:ln>
        </p:spPr>
      </p:sp>
      <p:sp>
        <p:nvSpPr>
          <p:cNvPr id="23554"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750ED0-E137-4190-8300-496D9A3519B0}" type="slidenum">
              <a:rPr lang="es-AR">
                <a:cs typeface="Arial" charset="0"/>
              </a:rPr>
              <a:pPr fontAlgn="base">
                <a:spcBef>
                  <a:spcPct val="0"/>
                </a:spcBef>
                <a:spcAft>
                  <a:spcPct val="0"/>
                </a:spcAft>
              </a:pPr>
              <a:t>9</a:t>
            </a:fld>
            <a:endParaRPr lang="es-AR">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9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1 Grupo"/>
          <p:cNvGrpSpPr>
            <a:grpSpLocks/>
          </p:cNvGrpSpPr>
          <p:nvPr/>
        </p:nvGrpSpPr>
        <p:grpSpPr bwMode="auto">
          <a:xfrm>
            <a:off x="-3175" y="4953000"/>
            <a:ext cx="9147175" cy="1911350"/>
            <a:chOff x="-3765" y="4832896"/>
            <a:chExt cx="9147765" cy="2032192"/>
          </a:xfrm>
        </p:grpSpPr>
        <p:sp>
          <p:nvSpPr>
            <p:cNvPr id="6" name="6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7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smtClean="0">
                <a:solidFill>
                  <a:srgbClr val="FFFFFF"/>
                </a:solidFill>
              </a:defRPr>
            </a:lvl1pPr>
            <a:extLst/>
          </a:lstStyle>
          <a:p>
            <a:pPr>
              <a:defRPr/>
            </a:pPr>
            <a:fld id="{93F6EDE2-5C21-4ED0-83E1-262F71CD2DF0}" type="datetimeFigureOut">
              <a:rPr lang="es-AR"/>
              <a:pPr>
                <a:defRPr/>
              </a:pPr>
              <a:t>30/05/2013</a:t>
            </a:fld>
            <a:endParaRPr lang="es-AR"/>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AR"/>
          </a:p>
        </p:txBody>
      </p:sp>
      <p:sp>
        <p:nvSpPr>
          <p:cNvPr id="13"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193CB992-E567-49C6-BC86-4C10AA1FAE1D}" type="slidenum">
              <a:rPr lang="es-AR"/>
              <a:pPr>
                <a:defRPr/>
              </a:pPr>
              <a:t>‹#›</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C33BE885-C5C2-4FE9-93C2-2EBEB7F0E84C}" type="datetimeFigureOut">
              <a:rPr lang="es-AR"/>
              <a:pPr>
                <a:defRPr/>
              </a:pPr>
              <a:t>30/05/2013</a:t>
            </a:fld>
            <a:endParaRPr lang="es-AR"/>
          </a:p>
        </p:txBody>
      </p:sp>
      <p:sp>
        <p:nvSpPr>
          <p:cNvPr id="5" name="21 Marcador de pie de página"/>
          <p:cNvSpPr>
            <a:spLocks noGrp="1"/>
          </p:cNvSpPr>
          <p:nvPr>
            <p:ph type="ftr" sz="quarter" idx="11"/>
          </p:nvPr>
        </p:nvSpPr>
        <p:spPr/>
        <p:txBody>
          <a:bodyPr/>
          <a:lstStyle>
            <a:lvl1pPr>
              <a:defRPr/>
            </a:lvl1pPr>
          </a:lstStyle>
          <a:p>
            <a:pPr>
              <a:defRPr/>
            </a:pPr>
            <a:endParaRPr lang="es-AR"/>
          </a:p>
        </p:txBody>
      </p:sp>
      <p:sp>
        <p:nvSpPr>
          <p:cNvPr id="6" name="17 Marcador de número de diapositiva"/>
          <p:cNvSpPr>
            <a:spLocks noGrp="1"/>
          </p:cNvSpPr>
          <p:nvPr>
            <p:ph type="sldNum" sz="quarter" idx="12"/>
          </p:nvPr>
        </p:nvSpPr>
        <p:spPr/>
        <p:txBody>
          <a:bodyPr/>
          <a:lstStyle>
            <a:lvl1pPr>
              <a:defRPr/>
            </a:lvl1pPr>
          </a:lstStyle>
          <a:p>
            <a:pPr>
              <a:defRPr/>
            </a:pPr>
            <a:fld id="{5CB3D6A7-BBB0-4E85-9076-259A13C77ADD}" type="slidenum">
              <a:rPr lang="es-AR"/>
              <a:pPr>
                <a:defRPr/>
              </a:pPr>
              <a:t>‹#›</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45CF0F8B-EAA2-476B-950C-413BA6997681}" type="datetimeFigureOut">
              <a:rPr lang="es-AR"/>
              <a:pPr>
                <a:defRPr/>
              </a:pPr>
              <a:t>30/05/2013</a:t>
            </a:fld>
            <a:endParaRPr lang="es-AR"/>
          </a:p>
        </p:txBody>
      </p:sp>
      <p:sp>
        <p:nvSpPr>
          <p:cNvPr id="5" name="21 Marcador de pie de página"/>
          <p:cNvSpPr>
            <a:spLocks noGrp="1"/>
          </p:cNvSpPr>
          <p:nvPr>
            <p:ph type="ftr" sz="quarter" idx="11"/>
          </p:nvPr>
        </p:nvSpPr>
        <p:spPr/>
        <p:txBody>
          <a:bodyPr/>
          <a:lstStyle>
            <a:lvl1pPr>
              <a:defRPr/>
            </a:lvl1pPr>
          </a:lstStyle>
          <a:p>
            <a:pPr>
              <a:defRPr/>
            </a:pPr>
            <a:endParaRPr lang="es-AR"/>
          </a:p>
        </p:txBody>
      </p:sp>
      <p:sp>
        <p:nvSpPr>
          <p:cNvPr id="6" name="17 Marcador de número de diapositiva"/>
          <p:cNvSpPr>
            <a:spLocks noGrp="1"/>
          </p:cNvSpPr>
          <p:nvPr>
            <p:ph type="sldNum" sz="quarter" idx="12"/>
          </p:nvPr>
        </p:nvSpPr>
        <p:spPr/>
        <p:txBody>
          <a:bodyPr/>
          <a:lstStyle>
            <a:lvl1pPr>
              <a:defRPr/>
            </a:lvl1pPr>
          </a:lstStyle>
          <a:p>
            <a:pPr>
              <a:defRPr/>
            </a:pPr>
            <a:fld id="{19913C0E-1767-41CE-ACA8-F486D41793F2}" type="slidenum">
              <a:rPr lang="es-AR"/>
              <a:pPr>
                <a:defRPr/>
              </a:pPr>
              <a:t>‹#›</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fld id="{CEBF96CC-C61F-40F6-9809-8F920E2F4529}" type="datetimeFigureOut">
              <a:rPr lang="es-AR"/>
              <a:pPr>
                <a:defRPr/>
              </a:pPr>
              <a:t>30/05/2013</a:t>
            </a:fld>
            <a:endParaRPr lang="es-AR"/>
          </a:p>
        </p:txBody>
      </p:sp>
      <p:sp>
        <p:nvSpPr>
          <p:cNvPr id="5" name="21 Marcador de pie de página"/>
          <p:cNvSpPr>
            <a:spLocks noGrp="1"/>
          </p:cNvSpPr>
          <p:nvPr>
            <p:ph type="ftr" sz="quarter" idx="11"/>
          </p:nvPr>
        </p:nvSpPr>
        <p:spPr/>
        <p:txBody>
          <a:bodyPr/>
          <a:lstStyle>
            <a:lvl1pPr>
              <a:defRPr/>
            </a:lvl1pPr>
          </a:lstStyle>
          <a:p>
            <a:pPr>
              <a:defRPr/>
            </a:pPr>
            <a:endParaRPr lang="es-AR"/>
          </a:p>
        </p:txBody>
      </p:sp>
      <p:sp>
        <p:nvSpPr>
          <p:cNvPr id="6" name="17 Marcador de número de diapositiva"/>
          <p:cNvSpPr>
            <a:spLocks noGrp="1"/>
          </p:cNvSpPr>
          <p:nvPr>
            <p:ph type="sldNum" sz="quarter" idx="12"/>
          </p:nvPr>
        </p:nvSpPr>
        <p:spPr/>
        <p:txBody>
          <a:bodyPr/>
          <a:lstStyle>
            <a:lvl1pPr>
              <a:defRPr/>
            </a:lvl1pPr>
          </a:lstStyle>
          <a:p>
            <a:pPr>
              <a:defRPr/>
            </a:pPr>
            <a:fld id="{26A3DAD2-9DE4-40B4-905F-398F9E891EBF}" type="slidenum">
              <a:rPr lang="es-AR"/>
              <a:pPr>
                <a:defRPr/>
              </a:pPr>
              <a:t>‹#›</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6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7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5635720C-007D-439A-8BA4-0BDFED72E36D}" type="datetimeFigureOut">
              <a:rPr lang="es-AR"/>
              <a:pPr>
                <a:defRPr/>
              </a:pPr>
              <a:t>30/05/2013</a:t>
            </a:fld>
            <a:endParaRPr lang="es-AR"/>
          </a:p>
        </p:txBody>
      </p:sp>
      <p:sp>
        <p:nvSpPr>
          <p:cNvPr id="7" name="4 Marcador de pie de página"/>
          <p:cNvSpPr>
            <a:spLocks noGrp="1"/>
          </p:cNvSpPr>
          <p:nvPr>
            <p:ph type="ftr" sz="quarter" idx="11"/>
          </p:nvPr>
        </p:nvSpPr>
        <p:spPr/>
        <p:txBody>
          <a:bodyPr/>
          <a:lstStyle>
            <a:lvl1pPr>
              <a:defRPr/>
            </a:lvl1pPr>
            <a:extLst/>
          </a:lstStyle>
          <a:p>
            <a:pPr>
              <a:defRPr/>
            </a:pPr>
            <a:endParaRPr lang="es-AR"/>
          </a:p>
        </p:txBody>
      </p:sp>
      <p:sp>
        <p:nvSpPr>
          <p:cNvPr id="8" name="5 Marcador de número de diapositiva"/>
          <p:cNvSpPr>
            <a:spLocks noGrp="1"/>
          </p:cNvSpPr>
          <p:nvPr>
            <p:ph type="sldNum" sz="quarter" idx="12"/>
          </p:nvPr>
        </p:nvSpPr>
        <p:spPr/>
        <p:txBody>
          <a:bodyPr/>
          <a:lstStyle>
            <a:lvl1pPr>
              <a:defRPr/>
            </a:lvl1pPr>
            <a:extLst/>
          </a:lstStyle>
          <a:p>
            <a:pPr>
              <a:defRPr/>
            </a:pPr>
            <a:fld id="{A9FE0BB9-EB06-4B8E-B4F7-3FB3A186954E}" type="slidenum">
              <a:rPr lang="es-AR"/>
              <a:pPr>
                <a:defRPr/>
              </a:pPr>
              <a:t>‹#›</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9 Marcador de fecha"/>
          <p:cNvSpPr>
            <a:spLocks noGrp="1"/>
          </p:cNvSpPr>
          <p:nvPr>
            <p:ph type="dt" sz="half" idx="10"/>
          </p:nvPr>
        </p:nvSpPr>
        <p:spPr/>
        <p:txBody>
          <a:bodyPr/>
          <a:lstStyle>
            <a:lvl1pPr>
              <a:defRPr/>
            </a:lvl1pPr>
          </a:lstStyle>
          <a:p>
            <a:pPr>
              <a:defRPr/>
            </a:pPr>
            <a:fld id="{0862200A-FF38-4F1A-8CF1-A8FB5D16DFED}" type="datetimeFigureOut">
              <a:rPr lang="es-AR"/>
              <a:pPr>
                <a:defRPr/>
              </a:pPr>
              <a:t>30/05/2013</a:t>
            </a:fld>
            <a:endParaRPr lang="es-AR"/>
          </a:p>
        </p:txBody>
      </p:sp>
      <p:sp>
        <p:nvSpPr>
          <p:cNvPr id="6" name="21 Marcador de pie de página"/>
          <p:cNvSpPr>
            <a:spLocks noGrp="1"/>
          </p:cNvSpPr>
          <p:nvPr>
            <p:ph type="ftr" sz="quarter" idx="11"/>
          </p:nvPr>
        </p:nvSpPr>
        <p:spPr/>
        <p:txBody>
          <a:bodyPr/>
          <a:lstStyle>
            <a:lvl1pPr>
              <a:defRPr/>
            </a:lvl1pPr>
          </a:lstStyle>
          <a:p>
            <a:pPr>
              <a:defRPr/>
            </a:pPr>
            <a:endParaRPr lang="es-AR"/>
          </a:p>
        </p:txBody>
      </p:sp>
      <p:sp>
        <p:nvSpPr>
          <p:cNvPr id="7" name="17 Marcador de número de diapositiva"/>
          <p:cNvSpPr>
            <a:spLocks noGrp="1"/>
          </p:cNvSpPr>
          <p:nvPr>
            <p:ph type="sldNum" sz="quarter" idx="12"/>
          </p:nvPr>
        </p:nvSpPr>
        <p:spPr/>
        <p:txBody>
          <a:bodyPr/>
          <a:lstStyle>
            <a:lvl1pPr>
              <a:defRPr/>
            </a:lvl1pPr>
          </a:lstStyle>
          <a:p>
            <a:pPr>
              <a:defRPr/>
            </a:pPr>
            <a:fld id="{E175CF8F-ACD1-4AB6-8C9F-202A6C716F9A}" type="slidenum">
              <a:rPr lang="es-AR"/>
              <a:pPr>
                <a:defRPr/>
              </a:pPr>
              <a:t>‹#›</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48C1B18D-FBF0-4282-9091-8113D49E17A7}" type="datetimeFigureOut">
              <a:rPr lang="es-AR"/>
              <a:pPr>
                <a:defRPr/>
              </a:pPr>
              <a:t>30/05/2013</a:t>
            </a:fld>
            <a:endParaRPr lang="es-AR"/>
          </a:p>
        </p:txBody>
      </p:sp>
      <p:sp>
        <p:nvSpPr>
          <p:cNvPr id="8" name="7 Marcador de pie de página"/>
          <p:cNvSpPr>
            <a:spLocks noGrp="1"/>
          </p:cNvSpPr>
          <p:nvPr>
            <p:ph type="ftr" sz="quarter" idx="11"/>
          </p:nvPr>
        </p:nvSpPr>
        <p:spPr/>
        <p:txBody>
          <a:bodyPr/>
          <a:lstStyle>
            <a:lvl1pPr>
              <a:defRPr/>
            </a:lvl1pPr>
            <a:extLst/>
          </a:lstStyle>
          <a:p>
            <a:pPr>
              <a:defRPr/>
            </a:pPr>
            <a:endParaRPr lang="es-AR"/>
          </a:p>
        </p:txBody>
      </p:sp>
      <p:sp>
        <p:nvSpPr>
          <p:cNvPr id="9" name="8 Marcador de número de diapositiva"/>
          <p:cNvSpPr>
            <a:spLocks noGrp="1"/>
          </p:cNvSpPr>
          <p:nvPr>
            <p:ph type="sldNum" sz="quarter" idx="12"/>
          </p:nvPr>
        </p:nvSpPr>
        <p:spPr/>
        <p:txBody>
          <a:bodyPr/>
          <a:lstStyle>
            <a:lvl1pPr>
              <a:defRPr/>
            </a:lvl1pPr>
            <a:extLst/>
          </a:lstStyle>
          <a:p>
            <a:pPr>
              <a:defRPr/>
            </a:pPr>
            <a:fld id="{3D364024-50D6-419E-8453-04D113B06DFD}" type="slidenum">
              <a:rPr lang="es-AR"/>
              <a:pPr>
                <a:defRPr/>
              </a:pPr>
              <a:t>‹#›</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fld id="{C6EB63F4-B085-43D2-8F5C-CBA603D4EEF5}" type="datetimeFigureOut">
              <a:rPr lang="es-AR"/>
              <a:pPr>
                <a:defRPr/>
              </a:pPr>
              <a:t>30/05/2013</a:t>
            </a:fld>
            <a:endParaRPr lang="es-AR"/>
          </a:p>
        </p:txBody>
      </p:sp>
      <p:sp>
        <p:nvSpPr>
          <p:cNvPr id="4" name="21 Marcador de pie de página"/>
          <p:cNvSpPr>
            <a:spLocks noGrp="1"/>
          </p:cNvSpPr>
          <p:nvPr>
            <p:ph type="ftr" sz="quarter" idx="11"/>
          </p:nvPr>
        </p:nvSpPr>
        <p:spPr/>
        <p:txBody>
          <a:bodyPr/>
          <a:lstStyle>
            <a:lvl1pPr>
              <a:defRPr/>
            </a:lvl1pPr>
          </a:lstStyle>
          <a:p>
            <a:pPr>
              <a:defRPr/>
            </a:pPr>
            <a:endParaRPr lang="es-AR"/>
          </a:p>
        </p:txBody>
      </p:sp>
      <p:sp>
        <p:nvSpPr>
          <p:cNvPr id="5" name="17 Marcador de número de diapositiva"/>
          <p:cNvSpPr>
            <a:spLocks noGrp="1"/>
          </p:cNvSpPr>
          <p:nvPr>
            <p:ph type="sldNum" sz="quarter" idx="12"/>
          </p:nvPr>
        </p:nvSpPr>
        <p:spPr/>
        <p:txBody>
          <a:bodyPr/>
          <a:lstStyle>
            <a:lvl1pPr>
              <a:defRPr/>
            </a:lvl1pPr>
          </a:lstStyle>
          <a:p>
            <a:pPr>
              <a:defRPr/>
            </a:pPr>
            <a:fld id="{EA1D7CEA-ECD6-4933-8231-666BBDEA97A2}" type="slidenum">
              <a:rPr lang="es-AR"/>
              <a:pPr>
                <a:defRPr/>
              </a:pPr>
              <a:t>‹#›</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52B5684A-401A-4EF1-AE48-A1A6C45A13E7}" type="datetimeFigureOut">
              <a:rPr lang="es-AR"/>
              <a:pPr>
                <a:defRPr/>
              </a:pPr>
              <a:t>30/05/2013</a:t>
            </a:fld>
            <a:endParaRPr lang="es-AR"/>
          </a:p>
        </p:txBody>
      </p:sp>
      <p:sp>
        <p:nvSpPr>
          <p:cNvPr id="3" name="21 Marcador de pie de página"/>
          <p:cNvSpPr>
            <a:spLocks noGrp="1"/>
          </p:cNvSpPr>
          <p:nvPr>
            <p:ph type="ftr" sz="quarter" idx="11"/>
          </p:nvPr>
        </p:nvSpPr>
        <p:spPr/>
        <p:txBody>
          <a:bodyPr/>
          <a:lstStyle>
            <a:lvl1pPr>
              <a:defRPr/>
            </a:lvl1pPr>
          </a:lstStyle>
          <a:p>
            <a:pPr>
              <a:defRPr/>
            </a:pPr>
            <a:endParaRPr lang="es-AR"/>
          </a:p>
        </p:txBody>
      </p:sp>
      <p:sp>
        <p:nvSpPr>
          <p:cNvPr id="4" name="17 Marcador de número de diapositiva"/>
          <p:cNvSpPr>
            <a:spLocks noGrp="1"/>
          </p:cNvSpPr>
          <p:nvPr>
            <p:ph type="sldNum" sz="quarter" idx="12"/>
          </p:nvPr>
        </p:nvSpPr>
        <p:spPr/>
        <p:txBody>
          <a:bodyPr/>
          <a:lstStyle>
            <a:lvl1pPr>
              <a:defRPr/>
            </a:lvl1pPr>
          </a:lstStyle>
          <a:p>
            <a:pPr>
              <a:defRPr/>
            </a:pPr>
            <a:fld id="{E76F1B05-386F-4B0D-A3CA-DCBB25716E04}" type="slidenum">
              <a:rPr lang="es-AR"/>
              <a:pPr>
                <a:defRPr/>
              </a:pPr>
              <a:t>‹#›</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A1843302-B5B9-461A-BA35-F571568353BA}" type="datetimeFigureOut">
              <a:rPr lang="es-AR"/>
              <a:pPr>
                <a:defRPr/>
              </a:pPr>
              <a:t>30/05/2013</a:t>
            </a:fld>
            <a:endParaRPr lang="es-AR"/>
          </a:p>
        </p:txBody>
      </p:sp>
      <p:sp>
        <p:nvSpPr>
          <p:cNvPr id="6" name="5 Marcador de pie de página"/>
          <p:cNvSpPr>
            <a:spLocks noGrp="1"/>
          </p:cNvSpPr>
          <p:nvPr>
            <p:ph type="ftr" sz="quarter" idx="11"/>
          </p:nvPr>
        </p:nvSpPr>
        <p:spPr/>
        <p:txBody>
          <a:bodyPr/>
          <a:lstStyle>
            <a:lvl1pPr>
              <a:defRPr/>
            </a:lvl1pPr>
            <a:extLst/>
          </a:lstStyle>
          <a:p>
            <a:pPr>
              <a:defRPr/>
            </a:pPr>
            <a:endParaRPr lang="es-AR"/>
          </a:p>
        </p:txBody>
      </p:sp>
      <p:sp>
        <p:nvSpPr>
          <p:cNvPr id="7" name="6 Marcador de número de diapositiva"/>
          <p:cNvSpPr>
            <a:spLocks noGrp="1"/>
          </p:cNvSpPr>
          <p:nvPr>
            <p:ph type="sldNum" sz="quarter" idx="12"/>
          </p:nvPr>
        </p:nvSpPr>
        <p:spPr/>
        <p:txBody>
          <a:bodyPr/>
          <a:lstStyle>
            <a:lvl1pPr>
              <a:defRPr/>
            </a:lvl1pPr>
            <a:extLst/>
          </a:lstStyle>
          <a:p>
            <a:pPr>
              <a:defRPr/>
            </a:pPr>
            <a:fld id="{7DABA821-C554-4493-8F5B-EF635F7EB852}" type="slidenum">
              <a:rPr lang="es-AR"/>
              <a:pPr>
                <a:defRPr/>
              </a:pPr>
              <a:t>‹#›</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7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8 Forma libre"/>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11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12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smtClean="0">
                <a:solidFill>
                  <a:schemeClr val="tx1"/>
                </a:solidFill>
              </a:defRPr>
            </a:lvl1pPr>
            <a:extLst/>
          </a:lstStyle>
          <a:p>
            <a:pPr>
              <a:defRPr/>
            </a:pPr>
            <a:fld id="{FDF8433A-90B9-44F5-9B58-CA4935347ABD}" type="datetimeFigureOut">
              <a:rPr lang="es-AR"/>
              <a:pPr>
                <a:defRPr/>
              </a:pPr>
              <a:t>30/05/2013</a:t>
            </a:fld>
            <a:endParaRPr lang="es-AR"/>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AR"/>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BFD00198-98F7-4FE4-92B1-8543CC322D3E}" type="slidenum">
              <a:rPr lang="es-AR"/>
              <a:pPr>
                <a:defRPr/>
              </a:pPr>
              <a:t>‹#›</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12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11 Forma libre"/>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77EC514A-67BB-49BC-83EB-995BD7BB94D6}" type="datetimeFigureOut">
              <a:rPr lang="es-AR"/>
              <a:pPr>
                <a:defRPr/>
              </a:pPr>
              <a:t>30/05/2013</a:t>
            </a:fld>
            <a:endParaRPr lang="es-AR"/>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s-AR"/>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F0B90AF5-1BE2-476A-A1AD-D52EDC31BB77}" type="slidenum">
              <a:rPr lang="es-AR"/>
              <a:pPr>
                <a:defRPr/>
              </a:pPr>
              <a:t>‹#›</a:t>
            </a:fld>
            <a:endParaRPr lang="es-AR"/>
          </a:p>
        </p:txBody>
      </p:sp>
    </p:spTree>
  </p:cSld>
  <p:clrMap bg1="lt1" tx1="dk1" bg2="lt2" tx2="dk2" accent1="accent1" accent2="accent2" accent3="accent3" accent4="accent4" accent5="accent5" accent6="accent6" hlink="hlink" folHlink="folHlink"/>
  <p:sldLayoutIdLst>
    <p:sldLayoutId id="2147483732" r:id="rId1"/>
    <p:sldLayoutId id="2147483731" r:id="rId2"/>
    <p:sldLayoutId id="2147483733" r:id="rId3"/>
    <p:sldLayoutId id="2147483730" r:id="rId4"/>
    <p:sldLayoutId id="2147483734" r:id="rId5"/>
    <p:sldLayoutId id="2147483729" r:id="rId6"/>
    <p:sldLayoutId id="2147483728" r:id="rId7"/>
    <p:sldLayoutId id="2147483735" r:id="rId8"/>
    <p:sldLayoutId id="2147483736" r:id="rId9"/>
    <p:sldLayoutId id="2147483727" r:id="rId10"/>
    <p:sldLayoutId id="2147483726"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gif"/></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75656" y="764704"/>
            <a:ext cx="6172200" cy="4176464"/>
          </a:xfrm>
        </p:spPr>
        <p:txBody>
          <a:bodyPr>
            <a:noAutofit/>
          </a:bodyPr>
          <a:lstStyle/>
          <a:p>
            <a:pPr algn="ctr" fontAlgn="auto">
              <a:spcAft>
                <a:spcPts val="0"/>
              </a:spcAft>
              <a:defRPr/>
            </a:pPr>
            <a:r>
              <a:rPr lang="en-US" sz="4400" i="1" dirty="0" smtClean="0">
                <a:solidFill>
                  <a:schemeClr val="accent3">
                    <a:lumMod val="75000"/>
                  </a:schemeClr>
                </a:solidFill>
                <a:effectLst>
                  <a:outerShdw blurRad="38100" dist="38100" dir="2700000" algn="tl">
                    <a:srgbClr val="000000">
                      <a:alpha val="43137"/>
                    </a:srgbClr>
                  </a:outerShdw>
                </a:effectLst>
                <a:latin typeface="Palatino Linotype" pitchFamily="18" charset="0"/>
              </a:rPr>
              <a:t>Las Misiones se </a:t>
            </a:r>
            <a:r>
              <a:rPr lang="en-US" sz="4400" i="1" dirty="0" err="1" smtClean="0">
                <a:solidFill>
                  <a:schemeClr val="accent3">
                    <a:lumMod val="75000"/>
                  </a:schemeClr>
                </a:solidFill>
                <a:effectLst>
                  <a:outerShdw blurRad="38100" dist="38100" dir="2700000" algn="tl">
                    <a:srgbClr val="000000">
                      <a:alpha val="43137"/>
                    </a:srgbClr>
                  </a:outerShdw>
                </a:effectLst>
                <a:latin typeface="Palatino Linotype" pitchFamily="18" charset="0"/>
              </a:rPr>
              <a:t>hacen</a:t>
            </a:r>
            <a:r>
              <a:rPr lang="en-US" sz="4400" i="1" dirty="0" smtClean="0">
                <a:solidFill>
                  <a:schemeClr val="accent3">
                    <a:lumMod val="75000"/>
                  </a:schemeClr>
                </a:solidFill>
                <a:effectLst>
                  <a:outerShdw blurRad="38100" dist="38100" dir="2700000" algn="tl">
                    <a:srgbClr val="000000">
                      <a:alpha val="43137"/>
                    </a:srgbClr>
                  </a:outerShdw>
                </a:effectLst>
                <a:latin typeface="Palatino Linotype" pitchFamily="18" charset="0"/>
              </a:rPr>
              <a:t> </a:t>
            </a:r>
            <a:br>
              <a:rPr lang="en-US" sz="4400" i="1" dirty="0" smtClean="0">
                <a:solidFill>
                  <a:schemeClr val="accent3">
                    <a:lumMod val="75000"/>
                  </a:schemeClr>
                </a:solidFill>
                <a:effectLst>
                  <a:outerShdw blurRad="38100" dist="38100" dir="2700000" algn="tl">
                    <a:srgbClr val="000000">
                      <a:alpha val="43137"/>
                    </a:srgbClr>
                  </a:outerShdw>
                </a:effectLst>
                <a:latin typeface="Palatino Linotype" pitchFamily="18" charset="0"/>
              </a:rPr>
            </a:br>
            <a:r>
              <a:rPr lang="en-US" sz="4400" i="1" dirty="0" smtClean="0">
                <a:latin typeface="Palatino Linotype" pitchFamily="18" charset="0"/>
              </a:rPr>
              <a:t>con </a:t>
            </a:r>
            <a:br>
              <a:rPr lang="en-US" sz="4400" i="1" dirty="0" smtClean="0">
                <a:latin typeface="Palatino Linotype" pitchFamily="18" charset="0"/>
              </a:rPr>
            </a:br>
            <a:r>
              <a:rPr lang="en-US" sz="4400" i="1" dirty="0" smtClean="0">
                <a:solidFill>
                  <a:schemeClr val="accent3">
                    <a:lumMod val="75000"/>
                  </a:schemeClr>
                </a:solidFill>
                <a:effectLst>
                  <a:outerShdw blurRad="38100" dist="38100" dir="2700000" algn="tl">
                    <a:srgbClr val="000000">
                      <a:alpha val="43137"/>
                    </a:srgbClr>
                  </a:outerShdw>
                </a:effectLst>
                <a:latin typeface="Palatino Linotype" pitchFamily="18" charset="0"/>
              </a:rPr>
              <a:t>los pies </a:t>
            </a:r>
            <a:r>
              <a:rPr lang="en-US" sz="4400" i="1" dirty="0" smtClean="0">
                <a:latin typeface="Palatino Linotype" pitchFamily="18" charset="0"/>
              </a:rPr>
              <a:t>de los </a:t>
            </a:r>
            <a:r>
              <a:rPr lang="en-US" sz="4400" i="1" dirty="0" err="1" smtClean="0">
                <a:latin typeface="Palatino Linotype" pitchFamily="18" charset="0"/>
              </a:rPr>
              <a:t>que</a:t>
            </a:r>
            <a:r>
              <a:rPr lang="en-US" sz="4400" i="1" dirty="0" smtClean="0">
                <a:latin typeface="Palatino Linotype" pitchFamily="18" charset="0"/>
              </a:rPr>
              <a:t> van, </a:t>
            </a:r>
            <a:br>
              <a:rPr lang="en-US" sz="4400" i="1" dirty="0" smtClean="0">
                <a:latin typeface="Palatino Linotype" pitchFamily="18" charset="0"/>
              </a:rPr>
            </a:br>
            <a:r>
              <a:rPr lang="en-US" sz="4400" i="1" dirty="0" err="1" smtClean="0">
                <a:solidFill>
                  <a:schemeClr val="accent3">
                    <a:lumMod val="75000"/>
                  </a:schemeClr>
                </a:solidFill>
                <a:effectLst>
                  <a:outerShdw blurRad="38100" dist="38100" dir="2700000" algn="tl">
                    <a:srgbClr val="000000">
                      <a:alpha val="43137"/>
                    </a:srgbClr>
                  </a:outerShdw>
                </a:effectLst>
                <a:latin typeface="Palatino Linotype" pitchFamily="18" charset="0"/>
              </a:rPr>
              <a:t>las</a:t>
            </a:r>
            <a:r>
              <a:rPr lang="en-US" sz="4400" i="1" dirty="0" smtClean="0">
                <a:solidFill>
                  <a:schemeClr val="accent3">
                    <a:lumMod val="75000"/>
                  </a:schemeClr>
                </a:solidFill>
                <a:effectLst>
                  <a:outerShdw blurRad="38100" dist="38100" dir="2700000" algn="tl">
                    <a:srgbClr val="000000">
                      <a:alpha val="43137"/>
                    </a:srgbClr>
                  </a:outerShdw>
                </a:effectLst>
                <a:latin typeface="Palatino Linotype" pitchFamily="18" charset="0"/>
              </a:rPr>
              <a:t> </a:t>
            </a:r>
            <a:r>
              <a:rPr lang="en-US" sz="4400" i="1" dirty="0" err="1" smtClean="0">
                <a:solidFill>
                  <a:schemeClr val="accent3">
                    <a:lumMod val="75000"/>
                  </a:schemeClr>
                </a:solidFill>
                <a:effectLst>
                  <a:outerShdw blurRad="38100" dist="38100" dir="2700000" algn="tl">
                    <a:srgbClr val="000000">
                      <a:alpha val="43137"/>
                    </a:srgbClr>
                  </a:outerShdw>
                </a:effectLst>
                <a:latin typeface="Palatino Linotype" pitchFamily="18" charset="0"/>
              </a:rPr>
              <a:t>rodillas</a:t>
            </a:r>
            <a:r>
              <a:rPr lang="en-US" sz="4400" i="1" dirty="0" smtClean="0">
                <a:solidFill>
                  <a:schemeClr val="accent3">
                    <a:lumMod val="75000"/>
                  </a:schemeClr>
                </a:solidFill>
                <a:effectLst>
                  <a:outerShdw blurRad="38100" dist="38100" dir="2700000" algn="tl">
                    <a:srgbClr val="000000">
                      <a:alpha val="43137"/>
                    </a:srgbClr>
                  </a:outerShdw>
                </a:effectLst>
                <a:latin typeface="Palatino Linotype" pitchFamily="18" charset="0"/>
              </a:rPr>
              <a:t> </a:t>
            </a:r>
            <a:r>
              <a:rPr lang="en-US" sz="4400" i="1" dirty="0" smtClean="0">
                <a:latin typeface="Palatino Linotype" pitchFamily="18" charset="0"/>
              </a:rPr>
              <a:t>de los </a:t>
            </a:r>
            <a:r>
              <a:rPr lang="en-US" sz="4400" i="1" dirty="0" err="1" smtClean="0">
                <a:latin typeface="Palatino Linotype" pitchFamily="18" charset="0"/>
              </a:rPr>
              <a:t>que</a:t>
            </a:r>
            <a:r>
              <a:rPr lang="en-US" sz="4400" i="1" dirty="0" smtClean="0">
                <a:latin typeface="Palatino Linotype" pitchFamily="18" charset="0"/>
              </a:rPr>
              <a:t> se </a:t>
            </a:r>
            <a:r>
              <a:rPr lang="en-US" sz="4400" i="1" dirty="0" err="1" smtClean="0">
                <a:latin typeface="Palatino Linotype" pitchFamily="18" charset="0"/>
              </a:rPr>
              <a:t>quedan</a:t>
            </a:r>
            <a:r>
              <a:rPr lang="en-US" sz="4400" i="1" dirty="0" smtClean="0">
                <a:latin typeface="Palatino Linotype" pitchFamily="18" charset="0"/>
              </a:rPr>
              <a:t> y </a:t>
            </a:r>
            <a:r>
              <a:rPr lang="en-US" sz="4400" i="1" dirty="0" err="1" smtClean="0">
                <a:latin typeface="Palatino Linotype" pitchFamily="18" charset="0"/>
              </a:rPr>
              <a:t>oran</a:t>
            </a:r>
            <a:r>
              <a:rPr lang="en-US" sz="4400" i="1" dirty="0" smtClean="0">
                <a:latin typeface="Palatino Linotype" pitchFamily="18" charset="0"/>
              </a:rPr>
              <a:t>, y </a:t>
            </a:r>
            <a:br>
              <a:rPr lang="en-US" sz="4400" i="1" dirty="0" smtClean="0">
                <a:latin typeface="Palatino Linotype" pitchFamily="18" charset="0"/>
              </a:rPr>
            </a:br>
            <a:r>
              <a:rPr lang="en-US" sz="4400" i="1" dirty="0" err="1" smtClean="0">
                <a:solidFill>
                  <a:schemeClr val="accent3">
                    <a:lumMod val="75000"/>
                  </a:schemeClr>
                </a:solidFill>
                <a:effectLst>
                  <a:outerShdw blurRad="38100" dist="38100" dir="2700000" algn="tl">
                    <a:srgbClr val="000000">
                      <a:alpha val="43137"/>
                    </a:srgbClr>
                  </a:outerShdw>
                </a:effectLst>
                <a:latin typeface="Palatino Linotype" pitchFamily="18" charset="0"/>
              </a:rPr>
              <a:t>las</a:t>
            </a:r>
            <a:r>
              <a:rPr lang="en-US" sz="4400" i="1" dirty="0" smtClean="0">
                <a:solidFill>
                  <a:schemeClr val="accent3">
                    <a:lumMod val="75000"/>
                  </a:schemeClr>
                </a:solidFill>
                <a:effectLst>
                  <a:outerShdw blurRad="38100" dist="38100" dir="2700000" algn="tl">
                    <a:srgbClr val="000000">
                      <a:alpha val="43137"/>
                    </a:srgbClr>
                  </a:outerShdw>
                </a:effectLst>
                <a:latin typeface="Palatino Linotype" pitchFamily="18" charset="0"/>
              </a:rPr>
              <a:t> </a:t>
            </a:r>
            <a:r>
              <a:rPr lang="en-US" sz="4400" i="1" dirty="0" err="1" smtClean="0">
                <a:solidFill>
                  <a:schemeClr val="accent3">
                    <a:lumMod val="75000"/>
                  </a:schemeClr>
                </a:solidFill>
                <a:effectLst>
                  <a:outerShdw blurRad="38100" dist="38100" dir="2700000" algn="tl">
                    <a:srgbClr val="000000">
                      <a:alpha val="43137"/>
                    </a:srgbClr>
                  </a:outerShdw>
                </a:effectLst>
                <a:latin typeface="Palatino Linotype" pitchFamily="18" charset="0"/>
              </a:rPr>
              <a:t>manos</a:t>
            </a:r>
            <a:r>
              <a:rPr lang="en-US" sz="4400" i="1" dirty="0" smtClean="0">
                <a:solidFill>
                  <a:schemeClr val="accent3">
                    <a:lumMod val="75000"/>
                  </a:schemeClr>
                </a:solidFill>
                <a:effectLst>
                  <a:outerShdw blurRad="38100" dist="38100" dir="2700000" algn="tl">
                    <a:srgbClr val="000000">
                      <a:alpha val="43137"/>
                    </a:srgbClr>
                  </a:outerShdw>
                </a:effectLst>
                <a:latin typeface="Palatino Linotype" pitchFamily="18" charset="0"/>
              </a:rPr>
              <a:t> </a:t>
            </a:r>
            <a:r>
              <a:rPr lang="en-US" sz="4400" i="1" dirty="0" smtClean="0">
                <a:latin typeface="Palatino Linotype" pitchFamily="18" charset="0"/>
              </a:rPr>
              <a:t>de los </a:t>
            </a:r>
            <a:r>
              <a:rPr lang="en-US" sz="4400" i="1" dirty="0" err="1" smtClean="0">
                <a:latin typeface="Palatino Linotype" pitchFamily="18" charset="0"/>
              </a:rPr>
              <a:t>que</a:t>
            </a:r>
            <a:r>
              <a:rPr lang="en-US" sz="4400" i="1" dirty="0" smtClean="0">
                <a:latin typeface="Palatino Linotype" pitchFamily="18" charset="0"/>
              </a:rPr>
              <a:t> </a:t>
            </a:r>
            <a:r>
              <a:rPr lang="en-US" sz="4400" i="1" dirty="0" err="1" smtClean="0">
                <a:latin typeface="Palatino Linotype" pitchFamily="18" charset="0"/>
              </a:rPr>
              <a:t>dan</a:t>
            </a:r>
            <a:endParaRPr lang="es-AR" sz="4000" i="1" dirty="0">
              <a:latin typeface="Palatino Linotype" pitchFamily="18" charset="0"/>
            </a:endParaRPr>
          </a:p>
        </p:txBody>
      </p:sp>
      <p:pic>
        <p:nvPicPr>
          <p:cNvPr id="5" name="4 Imagen" descr="mundo azul.bmp"/>
          <p:cNvPicPr>
            <a:picLocks noChangeAspect="1"/>
          </p:cNvPicPr>
          <p:nvPr/>
        </p:nvPicPr>
        <p:blipFill>
          <a:blip r:embed="rId3" cstate="print">
            <a:duotone>
              <a:prstClr val="black"/>
              <a:schemeClr val="accent1">
                <a:tint val="45000"/>
                <a:satMod val="400000"/>
              </a:schemeClr>
            </a:duotone>
          </a:blip>
          <a:stretch>
            <a:fillRect/>
          </a:stretch>
        </p:blipFill>
        <p:spPr>
          <a:xfrm>
            <a:off x="3923928" y="5471358"/>
            <a:ext cx="1368234" cy="1386641"/>
          </a:xfrm>
          <a:prstGeom prst="rect">
            <a:avLst/>
          </a:prstGeom>
        </p:spPr>
      </p:pic>
      <p:sp>
        <p:nvSpPr>
          <p:cNvPr id="6" name="5 CuadroTexto"/>
          <p:cNvSpPr txBox="1"/>
          <p:nvPr/>
        </p:nvSpPr>
        <p:spPr>
          <a:xfrm>
            <a:off x="5292725" y="5818317"/>
            <a:ext cx="3851275" cy="707886"/>
          </a:xfrm>
          <a:prstGeom prst="rect">
            <a:avLst/>
          </a:prstGeom>
          <a:noFill/>
        </p:spPr>
        <p:txBody>
          <a:bodyPr>
            <a:spAutoFit/>
          </a:bodyPr>
          <a:lstStyle/>
          <a:p>
            <a:pPr algn="ctr" fontAlgn="auto">
              <a:spcBef>
                <a:spcPts val="0"/>
              </a:spcBef>
              <a:spcAft>
                <a:spcPts val="0"/>
              </a:spcAft>
              <a:defRPr/>
            </a:pPr>
            <a:r>
              <a:rPr lang="es-AR" sz="2000" dirty="0" smtClean="0">
                <a:solidFill>
                  <a:schemeClr val="bg1"/>
                </a:solidFill>
                <a:effectLst>
                  <a:outerShdw blurRad="38100" dist="38100" dir="2700000" algn="tl">
                    <a:srgbClr val="000000">
                      <a:alpha val="43137"/>
                    </a:srgbClr>
                  </a:outerShdw>
                </a:effectLst>
                <a:latin typeface="+mn-lt"/>
                <a:cs typeface="+mn-cs"/>
              </a:rPr>
              <a:t>Congreso Mundial en Cancún</a:t>
            </a:r>
          </a:p>
          <a:p>
            <a:pPr algn="ctr" fontAlgn="auto">
              <a:spcBef>
                <a:spcPts val="0"/>
              </a:spcBef>
              <a:spcAft>
                <a:spcPts val="0"/>
              </a:spcAft>
              <a:defRPr/>
            </a:pPr>
            <a:r>
              <a:rPr lang="es-AR" sz="2000" i="1" dirty="0" smtClean="0">
                <a:solidFill>
                  <a:schemeClr val="bg1"/>
                </a:solidFill>
                <a:effectLst>
                  <a:outerShdw blurRad="38100" dist="38100" dir="2700000" algn="tl">
                    <a:srgbClr val="000000">
                      <a:alpha val="43137"/>
                    </a:srgbClr>
                  </a:outerShdw>
                </a:effectLst>
                <a:latin typeface="+mn-lt"/>
                <a:cs typeface="+mn-cs"/>
              </a:rPr>
              <a:t>Junio 2013</a:t>
            </a:r>
            <a:endParaRPr lang="es-AR" sz="2000" i="1" dirty="0">
              <a:solidFill>
                <a:schemeClr val="bg1"/>
              </a:solidFill>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14 Imagen" descr="espiga 2.jpg"/>
          <p:cNvPicPr>
            <a:picLocks noChangeAspect="1"/>
          </p:cNvPicPr>
          <p:nvPr/>
        </p:nvPicPr>
        <p:blipFill>
          <a:blip r:embed="rId3" cstate="print"/>
          <a:stretch>
            <a:fillRect/>
          </a:stretch>
        </p:blipFill>
        <p:spPr>
          <a:xfrm>
            <a:off x="7014946" y="4941168"/>
            <a:ext cx="2129053" cy="1916832"/>
          </a:xfrm>
          <a:prstGeom prst="rect">
            <a:avLst/>
          </a:prstGeom>
          <a:ln>
            <a:noFill/>
          </a:ln>
          <a:effectLst>
            <a:softEdge rad="112500"/>
          </a:effectLst>
        </p:spPr>
      </p:pic>
      <p:sp>
        <p:nvSpPr>
          <p:cNvPr id="2" name="1 Título"/>
          <p:cNvSpPr>
            <a:spLocks noGrp="1"/>
          </p:cNvSpPr>
          <p:nvPr>
            <p:ph type="title"/>
          </p:nvPr>
        </p:nvSpPr>
        <p:spPr>
          <a:xfrm>
            <a:off x="107504" y="0"/>
            <a:ext cx="9036496" cy="1412776"/>
          </a:xfrm>
        </p:spPr>
        <p:txBody>
          <a:bodyPr/>
          <a:lstStyle/>
          <a:p>
            <a:pPr algn="r" fontAlgn="auto">
              <a:spcAft>
                <a:spcPts val="0"/>
              </a:spcAft>
              <a:defRPr/>
            </a:pPr>
            <a:r>
              <a:rPr lang="es-AR" dirty="0" smtClean="0"/>
              <a:t>    HERMOSAS RODILLAS</a:t>
            </a:r>
            <a:r>
              <a:rPr lang="es-AR" dirty="0" smtClean="0">
                <a:latin typeface="Palatino Linotype" pitchFamily="18" charset="0"/>
              </a:rPr>
              <a:t/>
            </a:r>
            <a:br>
              <a:rPr lang="es-AR" dirty="0" smtClean="0">
                <a:latin typeface="Palatino Linotype" pitchFamily="18" charset="0"/>
              </a:rPr>
            </a:br>
            <a:r>
              <a:rPr lang="es-AR" sz="2800" i="1" dirty="0" smtClean="0">
                <a:latin typeface="Palatino Linotype" pitchFamily="18" charset="0"/>
              </a:rPr>
              <a:t>“Las rodillas de los que quedan y oran …”</a:t>
            </a:r>
            <a:endParaRPr lang="es-AR" sz="2800" i="1" dirty="0">
              <a:latin typeface="Palatino Linotype" pitchFamily="18" charset="0"/>
            </a:endParaRPr>
          </a:p>
        </p:txBody>
      </p:sp>
      <p:sp>
        <p:nvSpPr>
          <p:cNvPr id="10" name="9 CuadroTexto"/>
          <p:cNvSpPr txBox="1"/>
          <p:nvPr/>
        </p:nvSpPr>
        <p:spPr>
          <a:xfrm>
            <a:off x="0" y="6365875"/>
            <a:ext cx="2484438" cy="523220"/>
          </a:xfrm>
          <a:prstGeom prst="rect">
            <a:avLst/>
          </a:prstGeom>
          <a:noFill/>
        </p:spPr>
        <p:txBody>
          <a:bodyPr>
            <a:spAutoFit/>
          </a:bodyPr>
          <a:lstStyle/>
          <a:p>
            <a:r>
              <a:rPr lang="es-AR" sz="1400" dirty="0" smtClean="0">
                <a:solidFill>
                  <a:srgbClr val="D9D9D9"/>
                </a:solidFill>
                <a:effectLst>
                  <a:outerShdw blurRad="38100" dist="38100" dir="2700000" algn="tl">
                    <a:srgbClr val="C0C0C0"/>
                  </a:outerShdw>
                </a:effectLst>
                <a:latin typeface="Arial Narrow" pitchFamily="34" charset="0"/>
              </a:rPr>
              <a:t>Congreso Mundial en Cancún</a:t>
            </a:r>
          </a:p>
          <a:p>
            <a:r>
              <a:rPr lang="es-AR" sz="1400" dirty="0" smtClean="0">
                <a:solidFill>
                  <a:srgbClr val="D9D9D9"/>
                </a:solidFill>
                <a:effectLst>
                  <a:outerShdw blurRad="38100" dist="38100" dir="2700000" algn="tl">
                    <a:srgbClr val="C0C0C0"/>
                  </a:outerShdw>
                </a:effectLst>
                <a:latin typeface="Arial Narrow" pitchFamily="34" charset="0"/>
              </a:rPr>
              <a:t>Junio 2013</a:t>
            </a:r>
            <a:endParaRPr lang="es-AR" sz="1200" dirty="0">
              <a:solidFill>
                <a:srgbClr val="D9D9D9"/>
              </a:solidFill>
              <a:effectLst>
                <a:outerShdw blurRad="38100" dist="38100" dir="2700000" algn="tl">
                  <a:srgbClr val="C0C0C0"/>
                </a:outerShdw>
              </a:effectLst>
              <a:latin typeface="Arial Narrow" pitchFamily="34" charset="0"/>
            </a:endParaRPr>
          </a:p>
        </p:txBody>
      </p:sp>
      <p:pic>
        <p:nvPicPr>
          <p:cNvPr id="9" name="8 Imagen" descr="hombre orando.jpg"/>
          <p:cNvPicPr>
            <a:picLocks noChangeAspect="1"/>
          </p:cNvPicPr>
          <p:nvPr/>
        </p:nvPicPr>
        <p:blipFill>
          <a:blip r:embed="rId4" cstate="print"/>
          <a:stretch>
            <a:fillRect/>
          </a:stretch>
        </p:blipFill>
        <p:spPr>
          <a:xfrm>
            <a:off x="0" y="0"/>
            <a:ext cx="2114479" cy="145370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cxnSp>
        <p:nvCxnSpPr>
          <p:cNvPr id="14" name="13 Conector recto"/>
          <p:cNvCxnSpPr/>
          <p:nvPr/>
        </p:nvCxnSpPr>
        <p:spPr>
          <a:xfrm>
            <a:off x="2051050" y="1557338"/>
            <a:ext cx="7092950" cy="0"/>
          </a:xfrm>
          <a:prstGeom prst="line">
            <a:avLst/>
          </a:prstGeom>
        </p:spPr>
        <p:style>
          <a:lnRef idx="3">
            <a:schemeClr val="accent2"/>
          </a:lnRef>
          <a:fillRef idx="0">
            <a:schemeClr val="accent2"/>
          </a:fillRef>
          <a:effectRef idx="2">
            <a:schemeClr val="accent2"/>
          </a:effectRef>
          <a:fontRef idx="minor">
            <a:schemeClr val="tx1"/>
          </a:fontRef>
        </p:style>
      </p:cxnSp>
      <p:sp>
        <p:nvSpPr>
          <p:cNvPr id="8" name="7 Rectángulo"/>
          <p:cNvSpPr/>
          <p:nvPr/>
        </p:nvSpPr>
        <p:spPr>
          <a:xfrm>
            <a:off x="395288" y="1557338"/>
            <a:ext cx="8424862" cy="646112"/>
          </a:xfrm>
          <a:prstGeom prst="rect">
            <a:avLst/>
          </a:prstGeom>
        </p:spPr>
        <p:txBody>
          <a:bodyPr>
            <a:spAutoFit/>
          </a:bodyPr>
          <a:lstStyle/>
          <a:p>
            <a:pPr algn="ctr" fontAlgn="auto">
              <a:spcBef>
                <a:spcPts val="0"/>
              </a:spcBef>
              <a:spcAft>
                <a:spcPts val="0"/>
              </a:spcAft>
              <a:defRPr/>
            </a:pPr>
            <a:endParaRPr lang="en-US" dirty="0">
              <a:latin typeface="+mn-lt"/>
              <a:cs typeface="+mn-cs"/>
            </a:endParaRPr>
          </a:p>
          <a:p>
            <a:pPr algn="ctr" fontAlgn="auto">
              <a:spcBef>
                <a:spcPts val="0"/>
              </a:spcBef>
              <a:spcAft>
                <a:spcPts val="0"/>
              </a:spcAft>
              <a:defRPr/>
            </a:pPr>
            <a:r>
              <a:rPr lang="en-US" dirty="0">
                <a:latin typeface="+mn-lt"/>
                <a:cs typeface="+mn-cs"/>
              </a:rPr>
              <a:t> </a:t>
            </a:r>
            <a:endParaRPr lang="es-AR" sz="2400" b="1" dirty="0">
              <a:solidFill>
                <a:srgbClr val="C00000"/>
              </a:solidFill>
              <a:effectLst>
                <a:outerShdw blurRad="38100" dist="38100" dir="2700000" algn="tl">
                  <a:srgbClr val="000000">
                    <a:alpha val="43137"/>
                  </a:srgbClr>
                </a:outerShdw>
              </a:effectLst>
              <a:latin typeface="+mn-lt"/>
              <a:cs typeface="+mn-cs"/>
            </a:endParaRPr>
          </a:p>
        </p:txBody>
      </p:sp>
      <p:sp>
        <p:nvSpPr>
          <p:cNvPr id="21505" name="Rectangle 1"/>
          <p:cNvSpPr>
            <a:spLocks noChangeArrowheads="1"/>
          </p:cNvSpPr>
          <p:nvPr/>
        </p:nvSpPr>
        <p:spPr bwMode="auto">
          <a:xfrm>
            <a:off x="0" y="199675"/>
            <a:ext cx="8893175" cy="7109639"/>
          </a:xfrm>
          <a:prstGeom prst="rect">
            <a:avLst/>
          </a:prstGeom>
          <a:noFill/>
          <a:ln w="9525">
            <a:noFill/>
            <a:miter lim="800000"/>
            <a:headEnd/>
            <a:tailEnd/>
          </a:ln>
          <a:effectLst/>
        </p:spPr>
        <p:txBody>
          <a:bodyPr wrap="square" anchor="ctr">
            <a:spAutoFit/>
          </a:bodyPr>
          <a:lstStyle/>
          <a:p>
            <a:pPr algn="ctr">
              <a:buFont typeface="Wingdings" pitchFamily="2" charset="2"/>
              <a:buChar char="§"/>
              <a:defRPr/>
            </a:pPr>
            <a:endParaRPr lang="en-US" sz="2800" b="1" dirty="0" smtClean="0">
              <a:effectLst>
                <a:outerShdw blurRad="38100" dist="38100" dir="2700000" algn="tl">
                  <a:srgbClr val="000000">
                    <a:alpha val="43137"/>
                  </a:srgbClr>
                </a:outerShdw>
              </a:effectLst>
              <a:latin typeface="Palatino Linotype" pitchFamily="18" charset="0"/>
              <a:ea typeface="Times New Roman" pitchFamily="18" charset="0"/>
              <a:cs typeface="Arial" pitchFamily="34" charset="0"/>
            </a:endParaRPr>
          </a:p>
          <a:p>
            <a:pPr algn="ctr">
              <a:buFont typeface="Wingdings" pitchFamily="2" charset="2"/>
              <a:buChar char="§"/>
              <a:defRPr/>
            </a:pPr>
            <a:endParaRPr lang="en-US" sz="2800" b="1" dirty="0">
              <a:effectLst>
                <a:outerShdw blurRad="38100" dist="38100" dir="2700000" algn="tl">
                  <a:srgbClr val="000000">
                    <a:alpha val="43137"/>
                  </a:srgbClr>
                </a:outerShdw>
              </a:effectLst>
              <a:latin typeface="Palatino Linotype" pitchFamily="18" charset="0"/>
              <a:ea typeface="Times New Roman" pitchFamily="18" charset="0"/>
              <a:cs typeface="Arial" pitchFamily="34" charset="0"/>
            </a:endParaRPr>
          </a:p>
          <a:p>
            <a:pPr algn="ctr">
              <a:buFont typeface="Wingdings" pitchFamily="2" charset="2"/>
              <a:buChar char="§"/>
              <a:defRPr/>
            </a:pPr>
            <a:endParaRPr lang="en-US" sz="2800" b="1" dirty="0" smtClean="0">
              <a:effectLst>
                <a:outerShdw blurRad="38100" dist="38100" dir="2700000" algn="tl">
                  <a:srgbClr val="000000">
                    <a:alpha val="43137"/>
                  </a:srgbClr>
                </a:outerShdw>
              </a:effectLst>
              <a:latin typeface="Palatino Linotype" pitchFamily="18" charset="0"/>
              <a:ea typeface="Times New Roman" pitchFamily="18" charset="0"/>
              <a:cs typeface="Arial" pitchFamily="34" charset="0"/>
            </a:endParaRPr>
          </a:p>
          <a:p>
            <a:pPr algn="ctr">
              <a:buFont typeface="Wingdings" pitchFamily="2" charset="2"/>
              <a:buChar char="§"/>
              <a:defRPr/>
            </a:pPr>
            <a:r>
              <a:rPr lang="en-US" sz="2800" b="1" dirty="0" smtClean="0">
                <a:effectLst>
                  <a:outerShdw blurRad="38100" dist="38100" dir="2700000" algn="tl">
                    <a:srgbClr val="000000">
                      <a:alpha val="43137"/>
                    </a:srgbClr>
                  </a:outerShdw>
                </a:effectLst>
                <a:latin typeface="Palatino Linotype" pitchFamily="18" charset="0"/>
                <a:ea typeface="Times New Roman" pitchFamily="18" charset="0"/>
                <a:cs typeface="Arial" pitchFamily="34" charset="0"/>
              </a:rPr>
              <a:t> </a:t>
            </a:r>
            <a:r>
              <a:rPr lang="es-AR" sz="2800" b="1" dirty="0" smtClean="0">
                <a:effectLst>
                  <a:outerShdw blurRad="38100" dist="38100" dir="2700000" algn="tl">
                    <a:srgbClr val="000000">
                      <a:alpha val="43137"/>
                    </a:srgbClr>
                  </a:outerShdw>
                </a:effectLst>
                <a:latin typeface="Palatino Linotype" pitchFamily="18" charset="0"/>
                <a:ea typeface="Times New Roman" pitchFamily="18" charset="0"/>
                <a:cs typeface="Arial" pitchFamily="34" charset="0"/>
              </a:rPr>
              <a:t>La Biblia nos dice que hay escasez de trabajadores. </a:t>
            </a:r>
          </a:p>
          <a:p>
            <a:pPr algn="ctr">
              <a:buFont typeface="Wingdings" pitchFamily="2" charset="2"/>
              <a:buChar char="§"/>
              <a:defRPr/>
            </a:pPr>
            <a:r>
              <a:rPr lang="es-AR" sz="2800" b="1" dirty="0" smtClean="0">
                <a:effectLst>
                  <a:outerShdw blurRad="38100" dist="38100" dir="2700000" algn="tl">
                    <a:srgbClr val="000000">
                      <a:alpha val="43137"/>
                    </a:srgbClr>
                  </a:outerShdw>
                </a:effectLst>
                <a:latin typeface="Palatino Linotype" pitchFamily="18" charset="0"/>
                <a:ea typeface="Times New Roman" pitchFamily="18" charset="0"/>
                <a:cs typeface="Arial" pitchFamily="34" charset="0"/>
              </a:rPr>
              <a:t> También hay una escasez de intercesores, de personas que están en la brecha. </a:t>
            </a:r>
          </a:p>
          <a:p>
            <a:pPr algn="ctr">
              <a:defRPr/>
            </a:pPr>
            <a:endParaRPr lang="es-AR" sz="1400" b="1" dirty="0" smtClean="0">
              <a:solidFill>
                <a:srgbClr val="C00000"/>
              </a:solidFill>
              <a:effectLst>
                <a:outerShdw blurRad="38100" dist="38100" dir="2700000" algn="tl">
                  <a:srgbClr val="000000">
                    <a:alpha val="43137"/>
                  </a:srgbClr>
                </a:outerShdw>
              </a:effectLst>
              <a:latin typeface="Palatino Linotype" pitchFamily="18" charset="0"/>
              <a:ea typeface="Times New Roman" pitchFamily="18" charset="0"/>
              <a:cs typeface="Arial" pitchFamily="34" charset="0"/>
            </a:endParaRPr>
          </a:p>
          <a:p>
            <a:pPr algn="ctr">
              <a:defRPr/>
            </a:pPr>
            <a:r>
              <a:rPr lang="es-AR" sz="2800" b="1" dirty="0" smtClean="0">
                <a:solidFill>
                  <a:srgbClr val="C00000"/>
                </a:solidFill>
                <a:effectLst>
                  <a:outerShdw blurRad="38100" dist="38100" dir="2700000" algn="tl">
                    <a:srgbClr val="000000">
                      <a:alpha val="43137"/>
                    </a:srgbClr>
                  </a:outerShdw>
                </a:effectLst>
                <a:latin typeface="Palatino Linotype" pitchFamily="18" charset="0"/>
                <a:ea typeface="Times New Roman" pitchFamily="18" charset="0"/>
                <a:cs typeface="Arial" pitchFamily="34" charset="0"/>
              </a:rPr>
              <a:t>Que el Señor pueda decir, </a:t>
            </a:r>
            <a:r>
              <a:rPr lang="es-AR" sz="2800" b="1" i="1" dirty="0" smtClean="0">
                <a:solidFill>
                  <a:srgbClr val="C00000"/>
                </a:solidFill>
                <a:effectLst>
                  <a:outerShdw blurRad="38100" dist="38100" dir="2700000" algn="tl">
                    <a:srgbClr val="000000">
                      <a:alpha val="43137"/>
                    </a:srgbClr>
                  </a:outerShdw>
                </a:effectLst>
                <a:latin typeface="Palatino Linotype" pitchFamily="18" charset="0"/>
                <a:ea typeface="Times New Roman" pitchFamily="18" charset="0"/>
                <a:cs typeface="Arial" pitchFamily="34" charset="0"/>
              </a:rPr>
              <a:t>“ Busque alrededor del mundo en las iglesias de las Asambleas de Dios, y encontré a muchos en la brecha.”</a:t>
            </a:r>
          </a:p>
          <a:p>
            <a:pPr algn="ctr">
              <a:defRPr/>
            </a:pPr>
            <a:endParaRPr lang="es-AR" sz="2800" b="1" dirty="0">
              <a:solidFill>
                <a:srgbClr val="C00000"/>
              </a:solidFill>
              <a:effectLst>
                <a:outerShdw blurRad="38100" dist="38100" dir="2700000" algn="tl">
                  <a:srgbClr val="000000">
                    <a:alpha val="43137"/>
                  </a:srgbClr>
                </a:outerShdw>
              </a:effectLst>
              <a:latin typeface="Palatino Linotype" pitchFamily="18" charset="0"/>
              <a:cs typeface="Arial" pitchFamily="34" charset="0"/>
            </a:endParaRPr>
          </a:p>
          <a:p>
            <a:pPr eaLnBrk="0" hangingPunct="0">
              <a:defRPr/>
            </a:pPr>
            <a:r>
              <a:rPr lang="es-AR" sz="3600" b="1" dirty="0" smtClean="0">
                <a:solidFill>
                  <a:srgbClr val="D6A300"/>
                </a:solidFill>
                <a:effectLst>
                  <a:outerShdw blurRad="38100" dist="38100" dir="2700000" algn="tl">
                    <a:srgbClr val="000000">
                      <a:alpha val="43137"/>
                    </a:srgbClr>
                  </a:outerShdw>
                </a:effectLst>
                <a:latin typeface="Palatino Linotype" pitchFamily="18" charset="0"/>
                <a:ea typeface="Times New Roman" pitchFamily="18" charset="0"/>
                <a:cs typeface="Arial" pitchFamily="34" charset="0"/>
              </a:rPr>
              <a:t>¡Señor, levanta muchos </a:t>
            </a:r>
          </a:p>
          <a:p>
            <a:pPr eaLnBrk="0" hangingPunct="0">
              <a:defRPr/>
            </a:pPr>
            <a:r>
              <a:rPr lang="es-AR" sz="3600" b="1" dirty="0" smtClean="0">
                <a:solidFill>
                  <a:srgbClr val="D6A300"/>
                </a:solidFill>
                <a:effectLst>
                  <a:outerShdw blurRad="38100" dist="38100" dir="2700000" algn="tl">
                    <a:srgbClr val="000000">
                      <a:alpha val="43137"/>
                    </a:srgbClr>
                  </a:outerShdw>
                </a:effectLst>
                <a:latin typeface="Palatino Linotype" pitchFamily="18" charset="0"/>
                <a:ea typeface="Times New Roman" pitchFamily="18" charset="0"/>
                <a:cs typeface="Arial" pitchFamily="34" charset="0"/>
              </a:rPr>
              <a:t>intercesores para la cosecha de </a:t>
            </a:r>
          </a:p>
          <a:p>
            <a:pPr eaLnBrk="0" hangingPunct="0">
              <a:defRPr/>
            </a:pPr>
            <a:r>
              <a:rPr lang="es-AR" sz="3600" b="1" dirty="0" smtClean="0">
                <a:solidFill>
                  <a:srgbClr val="D6A300"/>
                </a:solidFill>
                <a:effectLst>
                  <a:outerShdw blurRad="38100" dist="38100" dir="2700000" algn="tl">
                    <a:srgbClr val="000000">
                      <a:alpha val="43137"/>
                    </a:srgbClr>
                  </a:outerShdw>
                </a:effectLst>
                <a:latin typeface="Palatino Linotype" pitchFamily="18" charset="0"/>
                <a:ea typeface="Times New Roman" pitchFamily="18" charset="0"/>
                <a:cs typeface="Arial" pitchFamily="34" charset="0"/>
              </a:rPr>
              <a:t>		los campos del mundo!</a:t>
            </a:r>
          </a:p>
          <a:p>
            <a:pPr eaLnBrk="0" hangingPunct="0">
              <a:defRPr/>
            </a:pPr>
            <a:endParaRPr lang="en-US" sz="3600" b="1" dirty="0" smtClean="0">
              <a:solidFill>
                <a:srgbClr val="D6A300"/>
              </a:solidFill>
              <a:effectLst>
                <a:outerShdw blurRad="38100" dist="38100" dir="2700000" algn="tl">
                  <a:srgbClr val="000000">
                    <a:alpha val="43137"/>
                  </a:srgbClr>
                </a:outerShdw>
              </a:effectLst>
              <a:latin typeface="Palatino Linotype" pitchFamily="18" charset="0"/>
              <a:ea typeface="Times New Roman" pitchFamily="18" charset="0"/>
              <a:cs typeface="Arial" pitchFamily="34" charset="0"/>
            </a:endParaRPr>
          </a:p>
          <a:p>
            <a:pPr eaLnBrk="0" hangingPunct="0">
              <a:defRPr/>
            </a:pPr>
            <a:endParaRPr lang="es-AR"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21505">
                                            <p:txEl>
                                              <p:pRg st="3" end="3"/>
                                            </p:txEl>
                                          </p:spTgt>
                                        </p:tgtEl>
                                        <p:attrNameLst>
                                          <p:attrName>style.visibility</p:attrName>
                                        </p:attrNameLst>
                                      </p:cBhvr>
                                      <p:to>
                                        <p:strVal val="visible"/>
                                      </p:to>
                                    </p:set>
                                    <p:anim calcmode="lin" valueType="num">
                                      <p:cBhvr>
                                        <p:cTn id="7" dur="1000" fill="hold"/>
                                        <p:tgtEl>
                                          <p:spTgt spid="21505">
                                            <p:txEl>
                                              <p:pRg st="3" end="3"/>
                                            </p:txEl>
                                          </p:spTgt>
                                        </p:tgtEl>
                                        <p:attrNameLst>
                                          <p:attrName>ppt_w</p:attrName>
                                        </p:attrNameLst>
                                      </p:cBhvr>
                                      <p:tavLst>
                                        <p:tav tm="0">
                                          <p:val>
                                            <p:strVal val="#ppt_w*0.05"/>
                                          </p:val>
                                        </p:tav>
                                        <p:tav tm="100000">
                                          <p:val>
                                            <p:strVal val="#ppt_w"/>
                                          </p:val>
                                        </p:tav>
                                      </p:tavLst>
                                    </p:anim>
                                    <p:anim calcmode="lin" valueType="num">
                                      <p:cBhvr>
                                        <p:cTn id="8" dur="1000" fill="hold"/>
                                        <p:tgtEl>
                                          <p:spTgt spid="21505">
                                            <p:txEl>
                                              <p:pRg st="3" end="3"/>
                                            </p:txEl>
                                          </p:spTgt>
                                        </p:tgtEl>
                                        <p:attrNameLst>
                                          <p:attrName>ppt_h</p:attrName>
                                        </p:attrNameLst>
                                      </p:cBhvr>
                                      <p:tavLst>
                                        <p:tav tm="0">
                                          <p:val>
                                            <p:strVal val="#ppt_h"/>
                                          </p:val>
                                        </p:tav>
                                        <p:tav tm="100000">
                                          <p:val>
                                            <p:strVal val="#ppt_h"/>
                                          </p:val>
                                        </p:tav>
                                      </p:tavLst>
                                    </p:anim>
                                    <p:anim calcmode="lin" valueType="num">
                                      <p:cBhvr>
                                        <p:cTn id="9" dur="1000" fill="hold"/>
                                        <p:tgtEl>
                                          <p:spTgt spid="21505">
                                            <p:txEl>
                                              <p:pRg st="3" end="3"/>
                                            </p:txEl>
                                          </p:spTgt>
                                        </p:tgtEl>
                                        <p:attrNameLst>
                                          <p:attrName>ppt_x</p:attrName>
                                        </p:attrNameLst>
                                      </p:cBhvr>
                                      <p:tavLst>
                                        <p:tav tm="0">
                                          <p:val>
                                            <p:strVal val="#ppt_x-.2"/>
                                          </p:val>
                                        </p:tav>
                                        <p:tav tm="100000">
                                          <p:val>
                                            <p:strVal val="#ppt_x"/>
                                          </p:val>
                                        </p:tav>
                                      </p:tavLst>
                                    </p:anim>
                                    <p:anim calcmode="lin" valueType="num">
                                      <p:cBhvr>
                                        <p:cTn id="10" dur="1000" fill="hold"/>
                                        <p:tgtEl>
                                          <p:spTgt spid="21505">
                                            <p:txEl>
                                              <p:pRg st="3" end="3"/>
                                            </p:txEl>
                                          </p:spTgt>
                                        </p:tgtEl>
                                        <p:attrNameLst>
                                          <p:attrName>ppt_y</p:attrName>
                                        </p:attrNameLst>
                                      </p:cBhvr>
                                      <p:tavLst>
                                        <p:tav tm="0">
                                          <p:val>
                                            <p:strVal val="#ppt_y"/>
                                          </p:val>
                                        </p:tav>
                                        <p:tav tm="100000">
                                          <p:val>
                                            <p:strVal val="#ppt_y"/>
                                          </p:val>
                                        </p:tav>
                                      </p:tavLst>
                                    </p:anim>
                                    <p:animEffect transition="in" filter="fade">
                                      <p:cBhvr>
                                        <p:cTn id="11" dur="1000"/>
                                        <p:tgtEl>
                                          <p:spTgt spid="21505">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21505">
                                            <p:txEl>
                                              <p:pRg st="4" end="4"/>
                                            </p:txEl>
                                          </p:spTgt>
                                        </p:tgtEl>
                                        <p:attrNameLst>
                                          <p:attrName>style.visibility</p:attrName>
                                        </p:attrNameLst>
                                      </p:cBhvr>
                                      <p:to>
                                        <p:strVal val="visible"/>
                                      </p:to>
                                    </p:set>
                                    <p:anim calcmode="lin" valueType="num">
                                      <p:cBhvr>
                                        <p:cTn id="16" dur="2000" fill="hold"/>
                                        <p:tgtEl>
                                          <p:spTgt spid="21505">
                                            <p:txEl>
                                              <p:pRg st="4" end="4"/>
                                            </p:txEl>
                                          </p:spTgt>
                                        </p:tgtEl>
                                        <p:attrNameLst>
                                          <p:attrName>ppt_w</p:attrName>
                                        </p:attrNameLst>
                                      </p:cBhvr>
                                      <p:tavLst>
                                        <p:tav tm="0">
                                          <p:val>
                                            <p:strVal val="#ppt_w*0.05"/>
                                          </p:val>
                                        </p:tav>
                                        <p:tav tm="100000">
                                          <p:val>
                                            <p:strVal val="#ppt_w"/>
                                          </p:val>
                                        </p:tav>
                                      </p:tavLst>
                                    </p:anim>
                                    <p:anim calcmode="lin" valueType="num">
                                      <p:cBhvr>
                                        <p:cTn id="17" dur="2000" fill="hold"/>
                                        <p:tgtEl>
                                          <p:spTgt spid="21505">
                                            <p:txEl>
                                              <p:pRg st="4" end="4"/>
                                            </p:txEl>
                                          </p:spTgt>
                                        </p:tgtEl>
                                        <p:attrNameLst>
                                          <p:attrName>ppt_h</p:attrName>
                                        </p:attrNameLst>
                                      </p:cBhvr>
                                      <p:tavLst>
                                        <p:tav tm="0">
                                          <p:val>
                                            <p:strVal val="#ppt_h"/>
                                          </p:val>
                                        </p:tav>
                                        <p:tav tm="100000">
                                          <p:val>
                                            <p:strVal val="#ppt_h"/>
                                          </p:val>
                                        </p:tav>
                                      </p:tavLst>
                                    </p:anim>
                                    <p:anim calcmode="lin" valueType="num">
                                      <p:cBhvr>
                                        <p:cTn id="18" dur="2000" fill="hold"/>
                                        <p:tgtEl>
                                          <p:spTgt spid="21505">
                                            <p:txEl>
                                              <p:pRg st="4" end="4"/>
                                            </p:txEl>
                                          </p:spTgt>
                                        </p:tgtEl>
                                        <p:attrNameLst>
                                          <p:attrName>ppt_x</p:attrName>
                                        </p:attrNameLst>
                                      </p:cBhvr>
                                      <p:tavLst>
                                        <p:tav tm="0">
                                          <p:val>
                                            <p:strVal val="#ppt_x-.2"/>
                                          </p:val>
                                        </p:tav>
                                        <p:tav tm="100000">
                                          <p:val>
                                            <p:strVal val="#ppt_x"/>
                                          </p:val>
                                        </p:tav>
                                      </p:tavLst>
                                    </p:anim>
                                    <p:anim calcmode="lin" valueType="num">
                                      <p:cBhvr>
                                        <p:cTn id="19" dur="2000" fill="hold"/>
                                        <p:tgtEl>
                                          <p:spTgt spid="21505">
                                            <p:txEl>
                                              <p:pRg st="4" end="4"/>
                                            </p:txEl>
                                          </p:spTgt>
                                        </p:tgtEl>
                                        <p:attrNameLst>
                                          <p:attrName>ppt_y</p:attrName>
                                        </p:attrNameLst>
                                      </p:cBhvr>
                                      <p:tavLst>
                                        <p:tav tm="0">
                                          <p:val>
                                            <p:strVal val="#ppt_y"/>
                                          </p:val>
                                        </p:tav>
                                        <p:tav tm="100000">
                                          <p:val>
                                            <p:strVal val="#ppt_y"/>
                                          </p:val>
                                        </p:tav>
                                      </p:tavLst>
                                    </p:anim>
                                    <p:animEffect transition="in" filter="fade">
                                      <p:cBhvr>
                                        <p:cTn id="20" dur="2000"/>
                                        <p:tgtEl>
                                          <p:spTgt spid="21505">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21505">
                                            <p:txEl>
                                              <p:pRg st="6" end="6"/>
                                            </p:txEl>
                                          </p:spTgt>
                                        </p:tgtEl>
                                        <p:attrNameLst>
                                          <p:attrName>style.visibility</p:attrName>
                                        </p:attrNameLst>
                                      </p:cBhvr>
                                      <p:to>
                                        <p:strVal val="visible"/>
                                      </p:to>
                                    </p:set>
                                    <p:anim calcmode="lin" valueType="num">
                                      <p:cBhvr>
                                        <p:cTn id="25" dur="1000" fill="hold"/>
                                        <p:tgtEl>
                                          <p:spTgt spid="21505">
                                            <p:txEl>
                                              <p:pRg st="6" end="6"/>
                                            </p:txEl>
                                          </p:spTgt>
                                        </p:tgtEl>
                                        <p:attrNameLst>
                                          <p:attrName>ppt_w</p:attrName>
                                        </p:attrNameLst>
                                      </p:cBhvr>
                                      <p:tavLst>
                                        <p:tav tm="0">
                                          <p:val>
                                            <p:strVal val="#ppt_w*0.05"/>
                                          </p:val>
                                        </p:tav>
                                        <p:tav tm="100000">
                                          <p:val>
                                            <p:strVal val="#ppt_w"/>
                                          </p:val>
                                        </p:tav>
                                      </p:tavLst>
                                    </p:anim>
                                    <p:anim calcmode="lin" valueType="num">
                                      <p:cBhvr>
                                        <p:cTn id="26" dur="1000" fill="hold"/>
                                        <p:tgtEl>
                                          <p:spTgt spid="21505">
                                            <p:txEl>
                                              <p:pRg st="6" end="6"/>
                                            </p:txEl>
                                          </p:spTgt>
                                        </p:tgtEl>
                                        <p:attrNameLst>
                                          <p:attrName>ppt_h</p:attrName>
                                        </p:attrNameLst>
                                      </p:cBhvr>
                                      <p:tavLst>
                                        <p:tav tm="0">
                                          <p:val>
                                            <p:strVal val="#ppt_h"/>
                                          </p:val>
                                        </p:tav>
                                        <p:tav tm="100000">
                                          <p:val>
                                            <p:strVal val="#ppt_h"/>
                                          </p:val>
                                        </p:tav>
                                      </p:tavLst>
                                    </p:anim>
                                    <p:anim calcmode="lin" valueType="num">
                                      <p:cBhvr>
                                        <p:cTn id="27" dur="1000" fill="hold"/>
                                        <p:tgtEl>
                                          <p:spTgt spid="21505">
                                            <p:txEl>
                                              <p:pRg st="6" end="6"/>
                                            </p:txEl>
                                          </p:spTgt>
                                        </p:tgtEl>
                                        <p:attrNameLst>
                                          <p:attrName>ppt_x</p:attrName>
                                        </p:attrNameLst>
                                      </p:cBhvr>
                                      <p:tavLst>
                                        <p:tav tm="0">
                                          <p:val>
                                            <p:strVal val="#ppt_x-.2"/>
                                          </p:val>
                                        </p:tav>
                                        <p:tav tm="100000">
                                          <p:val>
                                            <p:strVal val="#ppt_x"/>
                                          </p:val>
                                        </p:tav>
                                      </p:tavLst>
                                    </p:anim>
                                    <p:anim calcmode="lin" valueType="num">
                                      <p:cBhvr>
                                        <p:cTn id="28" dur="1000" fill="hold"/>
                                        <p:tgtEl>
                                          <p:spTgt spid="21505">
                                            <p:txEl>
                                              <p:pRg st="6" end="6"/>
                                            </p:txEl>
                                          </p:spTgt>
                                        </p:tgtEl>
                                        <p:attrNameLst>
                                          <p:attrName>ppt_y</p:attrName>
                                        </p:attrNameLst>
                                      </p:cBhvr>
                                      <p:tavLst>
                                        <p:tav tm="0">
                                          <p:val>
                                            <p:strVal val="#ppt_y"/>
                                          </p:val>
                                        </p:tav>
                                        <p:tav tm="100000">
                                          <p:val>
                                            <p:strVal val="#ppt_y"/>
                                          </p:val>
                                        </p:tav>
                                      </p:tavLst>
                                    </p:anim>
                                    <p:animEffect transition="in" filter="fade">
                                      <p:cBhvr>
                                        <p:cTn id="29" dur="1000"/>
                                        <p:tgtEl>
                                          <p:spTgt spid="21505">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21505">
                                            <p:txEl>
                                              <p:pRg st="8" end="8"/>
                                            </p:txEl>
                                          </p:spTgt>
                                        </p:tgtEl>
                                        <p:attrNameLst>
                                          <p:attrName>style.visibility</p:attrName>
                                        </p:attrNameLst>
                                      </p:cBhvr>
                                      <p:to>
                                        <p:strVal val="visible"/>
                                      </p:to>
                                    </p:set>
                                    <p:anim calcmode="lin" valueType="num">
                                      <p:cBhvr>
                                        <p:cTn id="34" dur="500" fill="hold"/>
                                        <p:tgtEl>
                                          <p:spTgt spid="21505">
                                            <p:txEl>
                                              <p:pRg st="8" end="8"/>
                                            </p:txEl>
                                          </p:spTgt>
                                        </p:tgtEl>
                                        <p:attrNameLst>
                                          <p:attrName>ppt_w</p:attrName>
                                        </p:attrNameLst>
                                      </p:cBhvr>
                                      <p:tavLst>
                                        <p:tav tm="0">
                                          <p:val>
                                            <p:strVal val="#ppt_w*0.05"/>
                                          </p:val>
                                        </p:tav>
                                        <p:tav tm="100000">
                                          <p:val>
                                            <p:strVal val="#ppt_w"/>
                                          </p:val>
                                        </p:tav>
                                      </p:tavLst>
                                    </p:anim>
                                    <p:anim calcmode="lin" valueType="num">
                                      <p:cBhvr>
                                        <p:cTn id="35" dur="500" fill="hold"/>
                                        <p:tgtEl>
                                          <p:spTgt spid="21505">
                                            <p:txEl>
                                              <p:pRg st="8" end="8"/>
                                            </p:txEl>
                                          </p:spTgt>
                                        </p:tgtEl>
                                        <p:attrNameLst>
                                          <p:attrName>ppt_h</p:attrName>
                                        </p:attrNameLst>
                                      </p:cBhvr>
                                      <p:tavLst>
                                        <p:tav tm="0">
                                          <p:val>
                                            <p:strVal val="#ppt_h"/>
                                          </p:val>
                                        </p:tav>
                                        <p:tav tm="100000">
                                          <p:val>
                                            <p:strVal val="#ppt_h"/>
                                          </p:val>
                                        </p:tav>
                                      </p:tavLst>
                                    </p:anim>
                                    <p:anim calcmode="lin" valueType="num">
                                      <p:cBhvr>
                                        <p:cTn id="36" dur="500" fill="hold"/>
                                        <p:tgtEl>
                                          <p:spTgt spid="21505">
                                            <p:txEl>
                                              <p:pRg st="8" end="8"/>
                                            </p:txEl>
                                          </p:spTgt>
                                        </p:tgtEl>
                                        <p:attrNameLst>
                                          <p:attrName>ppt_x</p:attrName>
                                        </p:attrNameLst>
                                      </p:cBhvr>
                                      <p:tavLst>
                                        <p:tav tm="0">
                                          <p:val>
                                            <p:strVal val="#ppt_x-.2"/>
                                          </p:val>
                                        </p:tav>
                                        <p:tav tm="100000">
                                          <p:val>
                                            <p:strVal val="#ppt_x"/>
                                          </p:val>
                                        </p:tav>
                                      </p:tavLst>
                                    </p:anim>
                                    <p:anim calcmode="lin" valueType="num">
                                      <p:cBhvr>
                                        <p:cTn id="37" dur="500" fill="hold"/>
                                        <p:tgtEl>
                                          <p:spTgt spid="21505">
                                            <p:txEl>
                                              <p:pRg st="8" end="8"/>
                                            </p:txEl>
                                          </p:spTgt>
                                        </p:tgtEl>
                                        <p:attrNameLst>
                                          <p:attrName>ppt_y</p:attrName>
                                        </p:attrNameLst>
                                      </p:cBhvr>
                                      <p:tavLst>
                                        <p:tav tm="0">
                                          <p:val>
                                            <p:strVal val="#ppt_y"/>
                                          </p:val>
                                        </p:tav>
                                        <p:tav tm="100000">
                                          <p:val>
                                            <p:strVal val="#ppt_y"/>
                                          </p:val>
                                        </p:tav>
                                      </p:tavLst>
                                    </p:anim>
                                    <p:animEffect transition="in" filter="fade">
                                      <p:cBhvr>
                                        <p:cTn id="38" dur="500"/>
                                        <p:tgtEl>
                                          <p:spTgt spid="21505">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21505">
                                            <p:txEl>
                                              <p:pRg st="9" end="9"/>
                                            </p:txEl>
                                          </p:spTgt>
                                        </p:tgtEl>
                                        <p:attrNameLst>
                                          <p:attrName>style.visibility</p:attrName>
                                        </p:attrNameLst>
                                      </p:cBhvr>
                                      <p:to>
                                        <p:strVal val="visible"/>
                                      </p:to>
                                    </p:set>
                                    <p:anim calcmode="lin" valueType="num">
                                      <p:cBhvr>
                                        <p:cTn id="43" dur="500" fill="hold"/>
                                        <p:tgtEl>
                                          <p:spTgt spid="21505">
                                            <p:txEl>
                                              <p:pRg st="9" end="9"/>
                                            </p:txEl>
                                          </p:spTgt>
                                        </p:tgtEl>
                                        <p:attrNameLst>
                                          <p:attrName>ppt_w</p:attrName>
                                        </p:attrNameLst>
                                      </p:cBhvr>
                                      <p:tavLst>
                                        <p:tav tm="0">
                                          <p:val>
                                            <p:strVal val="#ppt_w*0.05"/>
                                          </p:val>
                                        </p:tav>
                                        <p:tav tm="100000">
                                          <p:val>
                                            <p:strVal val="#ppt_w"/>
                                          </p:val>
                                        </p:tav>
                                      </p:tavLst>
                                    </p:anim>
                                    <p:anim calcmode="lin" valueType="num">
                                      <p:cBhvr>
                                        <p:cTn id="44" dur="500" fill="hold"/>
                                        <p:tgtEl>
                                          <p:spTgt spid="21505">
                                            <p:txEl>
                                              <p:pRg st="9" end="9"/>
                                            </p:txEl>
                                          </p:spTgt>
                                        </p:tgtEl>
                                        <p:attrNameLst>
                                          <p:attrName>ppt_h</p:attrName>
                                        </p:attrNameLst>
                                      </p:cBhvr>
                                      <p:tavLst>
                                        <p:tav tm="0">
                                          <p:val>
                                            <p:strVal val="#ppt_h"/>
                                          </p:val>
                                        </p:tav>
                                        <p:tav tm="100000">
                                          <p:val>
                                            <p:strVal val="#ppt_h"/>
                                          </p:val>
                                        </p:tav>
                                      </p:tavLst>
                                    </p:anim>
                                    <p:anim calcmode="lin" valueType="num">
                                      <p:cBhvr>
                                        <p:cTn id="45" dur="500" fill="hold"/>
                                        <p:tgtEl>
                                          <p:spTgt spid="21505">
                                            <p:txEl>
                                              <p:pRg st="9" end="9"/>
                                            </p:txEl>
                                          </p:spTgt>
                                        </p:tgtEl>
                                        <p:attrNameLst>
                                          <p:attrName>ppt_x</p:attrName>
                                        </p:attrNameLst>
                                      </p:cBhvr>
                                      <p:tavLst>
                                        <p:tav tm="0">
                                          <p:val>
                                            <p:strVal val="#ppt_x-.2"/>
                                          </p:val>
                                        </p:tav>
                                        <p:tav tm="100000">
                                          <p:val>
                                            <p:strVal val="#ppt_x"/>
                                          </p:val>
                                        </p:tav>
                                      </p:tavLst>
                                    </p:anim>
                                    <p:anim calcmode="lin" valueType="num">
                                      <p:cBhvr>
                                        <p:cTn id="46" dur="500" fill="hold"/>
                                        <p:tgtEl>
                                          <p:spTgt spid="21505">
                                            <p:txEl>
                                              <p:pRg st="9" end="9"/>
                                            </p:txEl>
                                          </p:spTgt>
                                        </p:tgtEl>
                                        <p:attrNameLst>
                                          <p:attrName>ppt_y</p:attrName>
                                        </p:attrNameLst>
                                      </p:cBhvr>
                                      <p:tavLst>
                                        <p:tav tm="0">
                                          <p:val>
                                            <p:strVal val="#ppt_y"/>
                                          </p:val>
                                        </p:tav>
                                        <p:tav tm="100000">
                                          <p:val>
                                            <p:strVal val="#ppt_y"/>
                                          </p:val>
                                        </p:tav>
                                      </p:tavLst>
                                    </p:anim>
                                    <p:animEffect transition="in" filter="fade">
                                      <p:cBhvr>
                                        <p:cTn id="47" dur="500"/>
                                        <p:tgtEl>
                                          <p:spTgt spid="2150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nodeType="clickEffect">
                                  <p:stCondLst>
                                    <p:cond delay="0"/>
                                  </p:stCondLst>
                                  <p:childTnLst>
                                    <p:set>
                                      <p:cBhvr>
                                        <p:cTn id="51" dur="1" fill="hold">
                                          <p:stCondLst>
                                            <p:cond delay="0"/>
                                          </p:stCondLst>
                                        </p:cTn>
                                        <p:tgtEl>
                                          <p:spTgt spid="21505">
                                            <p:txEl>
                                              <p:pRg st="10" end="10"/>
                                            </p:txEl>
                                          </p:spTgt>
                                        </p:tgtEl>
                                        <p:attrNameLst>
                                          <p:attrName>style.visibility</p:attrName>
                                        </p:attrNameLst>
                                      </p:cBhvr>
                                      <p:to>
                                        <p:strVal val="visible"/>
                                      </p:to>
                                    </p:set>
                                    <p:anim calcmode="lin" valueType="num">
                                      <p:cBhvr>
                                        <p:cTn id="52" dur="500" fill="hold"/>
                                        <p:tgtEl>
                                          <p:spTgt spid="21505">
                                            <p:txEl>
                                              <p:pRg st="10" end="10"/>
                                            </p:txEl>
                                          </p:spTgt>
                                        </p:tgtEl>
                                        <p:attrNameLst>
                                          <p:attrName>ppt_w</p:attrName>
                                        </p:attrNameLst>
                                      </p:cBhvr>
                                      <p:tavLst>
                                        <p:tav tm="0">
                                          <p:val>
                                            <p:strVal val="#ppt_w*0.05"/>
                                          </p:val>
                                        </p:tav>
                                        <p:tav tm="100000">
                                          <p:val>
                                            <p:strVal val="#ppt_w"/>
                                          </p:val>
                                        </p:tav>
                                      </p:tavLst>
                                    </p:anim>
                                    <p:anim calcmode="lin" valueType="num">
                                      <p:cBhvr>
                                        <p:cTn id="53" dur="500" fill="hold"/>
                                        <p:tgtEl>
                                          <p:spTgt spid="21505">
                                            <p:txEl>
                                              <p:pRg st="10" end="10"/>
                                            </p:txEl>
                                          </p:spTgt>
                                        </p:tgtEl>
                                        <p:attrNameLst>
                                          <p:attrName>ppt_h</p:attrName>
                                        </p:attrNameLst>
                                      </p:cBhvr>
                                      <p:tavLst>
                                        <p:tav tm="0">
                                          <p:val>
                                            <p:strVal val="#ppt_h"/>
                                          </p:val>
                                        </p:tav>
                                        <p:tav tm="100000">
                                          <p:val>
                                            <p:strVal val="#ppt_h"/>
                                          </p:val>
                                        </p:tav>
                                      </p:tavLst>
                                    </p:anim>
                                    <p:anim calcmode="lin" valueType="num">
                                      <p:cBhvr>
                                        <p:cTn id="54" dur="500" fill="hold"/>
                                        <p:tgtEl>
                                          <p:spTgt spid="21505">
                                            <p:txEl>
                                              <p:pRg st="10" end="10"/>
                                            </p:txEl>
                                          </p:spTgt>
                                        </p:tgtEl>
                                        <p:attrNameLst>
                                          <p:attrName>ppt_x</p:attrName>
                                        </p:attrNameLst>
                                      </p:cBhvr>
                                      <p:tavLst>
                                        <p:tav tm="0">
                                          <p:val>
                                            <p:strVal val="#ppt_x-.2"/>
                                          </p:val>
                                        </p:tav>
                                        <p:tav tm="100000">
                                          <p:val>
                                            <p:strVal val="#ppt_x"/>
                                          </p:val>
                                        </p:tav>
                                      </p:tavLst>
                                    </p:anim>
                                    <p:anim calcmode="lin" valueType="num">
                                      <p:cBhvr>
                                        <p:cTn id="55" dur="500" fill="hold"/>
                                        <p:tgtEl>
                                          <p:spTgt spid="21505">
                                            <p:txEl>
                                              <p:pRg st="10" end="10"/>
                                            </p:txEl>
                                          </p:spTgt>
                                        </p:tgtEl>
                                        <p:attrNameLst>
                                          <p:attrName>ppt_y</p:attrName>
                                        </p:attrNameLst>
                                      </p:cBhvr>
                                      <p:tavLst>
                                        <p:tav tm="0">
                                          <p:val>
                                            <p:strVal val="#ppt_y"/>
                                          </p:val>
                                        </p:tav>
                                        <p:tav tm="100000">
                                          <p:val>
                                            <p:strVal val="#ppt_y"/>
                                          </p:val>
                                        </p:tav>
                                      </p:tavLst>
                                    </p:anim>
                                    <p:animEffect transition="in" filter="fade">
                                      <p:cBhvr>
                                        <p:cTn id="56" dur="500"/>
                                        <p:tgtEl>
                                          <p:spTgt spid="2150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2 Marcador de contenido"/>
          <p:cNvSpPr>
            <a:spLocks noGrp="1"/>
          </p:cNvSpPr>
          <p:nvPr>
            <p:ph idx="1"/>
          </p:nvPr>
        </p:nvSpPr>
        <p:spPr>
          <a:xfrm>
            <a:off x="0" y="1773238"/>
            <a:ext cx="9144000" cy="4895850"/>
          </a:xfrm>
        </p:spPr>
        <p:txBody>
          <a:bodyPr/>
          <a:lstStyle/>
          <a:p>
            <a:pPr algn="ctr">
              <a:buFont typeface="Wingdings 3" pitchFamily="18" charset="2"/>
              <a:buNone/>
            </a:pPr>
            <a:endParaRPr lang="en-US" dirty="0" smtClean="0"/>
          </a:p>
          <a:p>
            <a:pPr algn="ctr">
              <a:buFont typeface="Wingdings 3" pitchFamily="18" charset="2"/>
              <a:buNone/>
            </a:pPr>
            <a:endParaRPr lang="en-US" dirty="0" smtClean="0"/>
          </a:p>
          <a:p>
            <a:pPr algn="ctr">
              <a:buFont typeface="Wingdings 3" pitchFamily="18" charset="2"/>
              <a:buNone/>
            </a:pPr>
            <a:endParaRPr lang="en-US" dirty="0" smtClean="0"/>
          </a:p>
          <a:p>
            <a:pPr>
              <a:buFont typeface="Wingdings 3" pitchFamily="18" charset="2"/>
              <a:buNone/>
            </a:pPr>
            <a:r>
              <a:rPr lang="en-US" dirty="0" smtClean="0"/>
              <a:t> </a:t>
            </a:r>
            <a:endParaRPr lang="es-AR" dirty="0" smtClean="0"/>
          </a:p>
          <a:p>
            <a:pPr>
              <a:buFont typeface="Wingdings 3" pitchFamily="18" charset="2"/>
              <a:buNone/>
            </a:pPr>
            <a:r>
              <a:rPr lang="en-US" dirty="0" smtClean="0"/>
              <a:t>                                 </a:t>
            </a:r>
            <a:endParaRPr lang="es-AR" sz="3600" dirty="0" smtClean="0">
              <a:solidFill>
                <a:srgbClr val="C00000"/>
              </a:solidFill>
            </a:endParaRPr>
          </a:p>
          <a:p>
            <a:pPr>
              <a:buFont typeface="Wingdings 3" pitchFamily="18" charset="2"/>
              <a:buNone/>
            </a:pPr>
            <a:endParaRPr lang="es-AR" dirty="0" smtClean="0"/>
          </a:p>
        </p:txBody>
      </p:sp>
      <p:sp>
        <p:nvSpPr>
          <p:cNvPr id="2" name="1 Título"/>
          <p:cNvSpPr>
            <a:spLocks noGrp="1"/>
          </p:cNvSpPr>
          <p:nvPr>
            <p:ph type="title"/>
          </p:nvPr>
        </p:nvSpPr>
        <p:spPr>
          <a:xfrm>
            <a:off x="107504" y="0"/>
            <a:ext cx="9036496" cy="1412776"/>
          </a:xfrm>
        </p:spPr>
        <p:txBody>
          <a:bodyPr/>
          <a:lstStyle/>
          <a:p>
            <a:pPr algn="r" fontAlgn="auto">
              <a:spcAft>
                <a:spcPts val="0"/>
              </a:spcAft>
              <a:defRPr/>
            </a:pPr>
            <a:r>
              <a:rPr lang="es-AR" dirty="0" smtClean="0">
                <a:latin typeface="Palatino Linotype" pitchFamily="18" charset="0"/>
              </a:rPr>
              <a:t>HERMOSAS RODILLAS</a:t>
            </a:r>
            <a:br>
              <a:rPr lang="es-AR" dirty="0" smtClean="0">
                <a:latin typeface="Palatino Linotype" pitchFamily="18" charset="0"/>
              </a:rPr>
            </a:br>
            <a:r>
              <a:rPr lang="es-AR" sz="2800" i="1" dirty="0" smtClean="0">
                <a:latin typeface="Palatino Linotype" pitchFamily="18" charset="0"/>
              </a:rPr>
              <a:t>“Las rodillas de los que quedan y oran…”</a:t>
            </a:r>
            <a:endParaRPr lang="es-AR" sz="2800" i="1" dirty="0">
              <a:latin typeface="Palatino Linotype" pitchFamily="18" charset="0"/>
            </a:endParaRPr>
          </a:p>
        </p:txBody>
      </p:sp>
      <p:cxnSp>
        <p:nvCxnSpPr>
          <p:cNvPr id="7" name="6 Conector recto"/>
          <p:cNvCxnSpPr/>
          <p:nvPr/>
        </p:nvCxnSpPr>
        <p:spPr>
          <a:xfrm>
            <a:off x="2051050" y="1341438"/>
            <a:ext cx="7092950" cy="0"/>
          </a:xfrm>
          <a:prstGeom prst="line">
            <a:avLst/>
          </a:prstGeom>
        </p:spPr>
        <p:style>
          <a:lnRef idx="3">
            <a:schemeClr val="accent2"/>
          </a:lnRef>
          <a:fillRef idx="0">
            <a:schemeClr val="accent2"/>
          </a:fillRef>
          <a:effectRef idx="2">
            <a:schemeClr val="accent2"/>
          </a:effectRef>
          <a:fontRef idx="minor">
            <a:schemeClr val="tx1"/>
          </a:fontRef>
        </p:style>
      </p:cxnSp>
      <p:sp>
        <p:nvSpPr>
          <p:cNvPr id="8" name="7 Flecha a la derecha con muesca"/>
          <p:cNvSpPr/>
          <p:nvPr/>
        </p:nvSpPr>
        <p:spPr>
          <a:xfrm>
            <a:off x="468313" y="3429000"/>
            <a:ext cx="1295400" cy="431800"/>
          </a:xfrm>
          <a:prstGeom prst="notch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
        <p:nvSpPr>
          <p:cNvPr id="10" name="9 CuadroTexto"/>
          <p:cNvSpPr txBox="1"/>
          <p:nvPr/>
        </p:nvSpPr>
        <p:spPr>
          <a:xfrm>
            <a:off x="0" y="6365875"/>
            <a:ext cx="2484438" cy="523220"/>
          </a:xfrm>
          <a:prstGeom prst="rect">
            <a:avLst/>
          </a:prstGeom>
          <a:noFill/>
        </p:spPr>
        <p:txBody>
          <a:bodyPr>
            <a:spAutoFit/>
          </a:bodyPr>
          <a:lstStyle/>
          <a:p>
            <a:r>
              <a:rPr lang="es-AR" sz="1400" dirty="0" smtClean="0">
                <a:solidFill>
                  <a:srgbClr val="D9D9D9"/>
                </a:solidFill>
                <a:effectLst>
                  <a:outerShdw blurRad="38100" dist="38100" dir="2700000" algn="tl">
                    <a:srgbClr val="C0C0C0"/>
                  </a:outerShdw>
                </a:effectLst>
                <a:latin typeface="Arial Narrow" pitchFamily="34" charset="0"/>
              </a:rPr>
              <a:t>Congreso Mundial en Cancún</a:t>
            </a:r>
          </a:p>
          <a:p>
            <a:r>
              <a:rPr lang="es-AR" sz="1400" dirty="0" smtClean="0">
                <a:solidFill>
                  <a:srgbClr val="D9D9D9"/>
                </a:solidFill>
                <a:effectLst>
                  <a:outerShdw blurRad="38100" dist="38100" dir="2700000" algn="tl">
                    <a:srgbClr val="C0C0C0"/>
                  </a:outerShdw>
                </a:effectLst>
                <a:latin typeface="Arial Narrow" pitchFamily="34" charset="0"/>
              </a:rPr>
              <a:t>Junio 2013</a:t>
            </a:r>
            <a:endParaRPr lang="es-AR" sz="1400" dirty="0">
              <a:solidFill>
                <a:srgbClr val="D9D9D9"/>
              </a:solidFill>
              <a:effectLst>
                <a:outerShdw blurRad="38100" dist="38100" dir="2700000" algn="tl">
                  <a:srgbClr val="C0C0C0"/>
                </a:outerShdw>
              </a:effectLst>
              <a:latin typeface="Arial Narrow" pitchFamily="34" charset="0"/>
            </a:endParaRPr>
          </a:p>
        </p:txBody>
      </p:sp>
      <p:pic>
        <p:nvPicPr>
          <p:cNvPr id="15366" name="10 Imagen" descr="biblia-abierta 2.jpg"/>
          <p:cNvPicPr>
            <a:picLocks noChangeAspect="1"/>
          </p:cNvPicPr>
          <p:nvPr/>
        </p:nvPicPr>
        <p:blipFill>
          <a:blip r:embed="rId3" cstate="print">
            <a:clrChange>
              <a:clrFrom>
                <a:srgbClr val="FFFDD5"/>
              </a:clrFrom>
              <a:clrTo>
                <a:srgbClr val="FFFDD5">
                  <a:alpha val="0"/>
                </a:srgbClr>
              </a:clrTo>
            </a:clrChange>
          </a:blip>
          <a:srcRect/>
          <a:stretch>
            <a:fillRect/>
          </a:stretch>
        </p:blipFill>
        <p:spPr bwMode="auto">
          <a:xfrm>
            <a:off x="3924300" y="1484313"/>
            <a:ext cx="1152525" cy="738187"/>
          </a:xfrm>
          <a:prstGeom prst="rect">
            <a:avLst/>
          </a:prstGeom>
          <a:noFill/>
          <a:ln w="9525">
            <a:noFill/>
            <a:miter lim="800000"/>
            <a:headEnd/>
            <a:tailEnd/>
          </a:ln>
        </p:spPr>
      </p:pic>
      <p:pic>
        <p:nvPicPr>
          <p:cNvPr id="9" name="8 Imagen" descr="hombre orando.jpg"/>
          <p:cNvPicPr>
            <a:picLocks noChangeAspect="1"/>
          </p:cNvPicPr>
          <p:nvPr/>
        </p:nvPicPr>
        <p:blipFill>
          <a:blip r:embed="rId4" cstate="print"/>
          <a:stretch>
            <a:fillRect/>
          </a:stretch>
        </p:blipFill>
        <p:spPr>
          <a:xfrm>
            <a:off x="0" y="0"/>
            <a:ext cx="2114479" cy="145370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025" name="Rectangle 1"/>
          <p:cNvSpPr>
            <a:spLocks noChangeArrowheads="1"/>
          </p:cNvSpPr>
          <p:nvPr/>
        </p:nvSpPr>
        <p:spPr bwMode="auto">
          <a:xfrm>
            <a:off x="179388" y="1682363"/>
            <a:ext cx="8785225" cy="5201424"/>
          </a:xfrm>
          <a:prstGeom prst="rect">
            <a:avLst/>
          </a:prstGeom>
          <a:noFill/>
          <a:ln w="9525">
            <a:noFill/>
            <a:miter lim="800000"/>
            <a:headEnd/>
            <a:tailEnd/>
          </a:ln>
          <a:effectLst/>
        </p:spPr>
        <p:txBody>
          <a:bodyPr anchor="ctr">
            <a:spAutoFit/>
          </a:bodyPr>
          <a:lstStyle/>
          <a:p>
            <a:pPr>
              <a:defRPr/>
            </a:pPr>
            <a:r>
              <a:rPr lang="es-AR" sz="2000" dirty="0" smtClean="0">
                <a:solidFill>
                  <a:srgbClr val="001320"/>
                </a:solidFill>
                <a:latin typeface="Arial" pitchFamily="34" charset="0"/>
                <a:ea typeface="Times New Roman" pitchFamily="18" charset="0"/>
                <a:cs typeface="Arial" pitchFamily="34" charset="0"/>
              </a:rPr>
              <a:t>                            Ezequiel 22:30 </a:t>
            </a:r>
          </a:p>
          <a:p>
            <a:pPr algn="ctr">
              <a:defRPr/>
            </a:pPr>
            <a:endParaRPr lang="es-AR" sz="2000" dirty="0" smtClean="0">
              <a:solidFill>
                <a:srgbClr val="001320"/>
              </a:solidFill>
              <a:latin typeface="Lucida Calligraphy" pitchFamily="66" charset="0"/>
              <a:ea typeface="Times New Roman" pitchFamily="18" charset="0"/>
              <a:cs typeface="Arial" pitchFamily="34" charset="0"/>
            </a:endParaRPr>
          </a:p>
          <a:p>
            <a:pPr algn="ctr">
              <a:defRPr/>
            </a:pPr>
            <a:r>
              <a:rPr lang="es-AR" sz="2000" dirty="0" smtClean="0">
                <a:solidFill>
                  <a:srgbClr val="001320"/>
                </a:solidFill>
                <a:latin typeface="Lucida Calligraphy" pitchFamily="66" charset="0"/>
                <a:ea typeface="Times New Roman" pitchFamily="18" charset="0"/>
                <a:cs typeface="Arial" pitchFamily="34" charset="0"/>
              </a:rPr>
              <a:t>“Y busqué entre ellos hombre que hiciese vallado y que se pusiese en la brecha delante de mí, a favor de la tierra, para que yo no la destruyese; y no lo hallé.”</a:t>
            </a:r>
          </a:p>
          <a:p>
            <a:pPr algn="ctr">
              <a:defRPr/>
            </a:pPr>
            <a:endParaRPr lang="es-AR" sz="2000" dirty="0" smtClean="0">
              <a:solidFill>
                <a:srgbClr val="001320"/>
              </a:solidFill>
              <a:latin typeface="Lucida Calligraphy" pitchFamily="66" charset="0"/>
              <a:cs typeface="Arial" pitchFamily="34" charset="0"/>
            </a:endParaRPr>
          </a:p>
          <a:p>
            <a:pPr algn="ctr">
              <a:defRPr/>
            </a:pPr>
            <a:r>
              <a:rPr lang="es-AR" sz="2000" u="sng" dirty="0" smtClean="0">
                <a:solidFill>
                  <a:srgbClr val="FF0000"/>
                </a:solidFill>
                <a:effectLst>
                  <a:outerShdw blurRad="38100" dist="38100" dir="2700000" algn="tl">
                    <a:srgbClr val="000000">
                      <a:alpha val="43137"/>
                    </a:srgbClr>
                  </a:outerShdw>
                </a:effectLst>
                <a:latin typeface="Palatino Linotype" pitchFamily="18" charset="0"/>
                <a:cs typeface="Arial" pitchFamily="34" charset="0"/>
              </a:rPr>
              <a:t>¡HAY UNA ESCASEZ DE INTERCESORES!</a:t>
            </a:r>
          </a:p>
          <a:p>
            <a:pPr fontAlgn="auto">
              <a:spcBef>
                <a:spcPts val="0"/>
              </a:spcBef>
              <a:spcAft>
                <a:spcPts val="0"/>
              </a:spcAft>
              <a:defRPr/>
            </a:pPr>
            <a:endParaRPr lang="es-AR" sz="2000" dirty="0" smtClean="0">
              <a:latin typeface="+mn-lt"/>
              <a:cs typeface="+mn-cs"/>
            </a:endParaRPr>
          </a:p>
          <a:p>
            <a:pPr algn="ctr" fontAlgn="auto">
              <a:spcBef>
                <a:spcPts val="0"/>
              </a:spcBef>
              <a:spcAft>
                <a:spcPts val="0"/>
              </a:spcAft>
              <a:defRPr/>
            </a:pPr>
            <a:r>
              <a:rPr lang="es-AR" sz="2000" u="sng" dirty="0" smtClean="0">
                <a:latin typeface="+mn-lt"/>
                <a:cs typeface="+mn-cs"/>
              </a:rPr>
              <a:t>Romanos 10,</a:t>
            </a:r>
            <a:r>
              <a:rPr lang="es-AR" sz="2000" dirty="0" smtClean="0">
                <a:latin typeface="+mn-lt"/>
                <a:cs typeface="+mn-cs"/>
              </a:rPr>
              <a:t> habla sobre hermosas rodillas. Pero, </a:t>
            </a:r>
            <a:r>
              <a:rPr lang="es-AR" sz="2000" u="sng" dirty="0" smtClean="0">
                <a:latin typeface="+mn-lt"/>
                <a:cs typeface="+mn-cs"/>
              </a:rPr>
              <a:t>Romanos 10:14 </a:t>
            </a:r>
            <a:r>
              <a:rPr lang="es-AR" sz="2000" dirty="0" smtClean="0">
                <a:latin typeface="+mn-lt"/>
                <a:cs typeface="+mn-cs"/>
              </a:rPr>
              <a:t>también dice, </a:t>
            </a:r>
            <a:r>
              <a:rPr lang="es-AR" sz="2000" i="1" dirty="0" smtClean="0">
                <a:latin typeface="Lucida Calligraphy" pitchFamily="66" charset="0"/>
                <a:cs typeface="+mn-cs"/>
              </a:rPr>
              <a:t>“y como podrán ir, a menos que sean enviados?”</a:t>
            </a:r>
            <a:endParaRPr lang="es-AR" sz="2000" i="1" dirty="0" smtClean="0">
              <a:solidFill>
                <a:schemeClr val="accent4">
                  <a:lumMod val="75000"/>
                </a:schemeClr>
              </a:solidFill>
              <a:latin typeface="Lucida Calligraphy" pitchFamily="66" charset="0"/>
              <a:cs typeface="+mn-cs"/>
            </a:endParaRPr>
          </a:p>
          <a:p>
            <a:pPr algn="ctr" fontAlgn="auto">
              <a:spcBef>
                <a:spcPts val="0"/>
              </a:spcBef>
              <a:spcAft>
                <a:spcPts val="0"/>
              </a:spcAft>
              <a:defRPr/>
            </a:pPr>
            <a:endParaRPr lang="es-AR" sz="2000" i="1" dirty="0" smtClean="0">
              <a:latin typeface="Lucida Calligraphy" pitchFamily="66" charset="0"/>
              <a:cs typeface="+mn-cs"/>
            </a:endParaRPr>
          </a:p>
          <a:p>
            <a:pPr algn="ctr" fontAlgn="auto">
              <a:spcBef>
                <a:spcPts val="0"/>
              </a:spcBef>
              <a:spcAft>
                <a:spcPts val="0"/>
              </a:spcAft>
              <a:defRPr/>
            </a:pPr>
            <a:r>
              <a:rPr lang="es-AR" sz="2400" b="1" dirty="0" smtClean="0">
                <a:solidFill>
                  <a:srgbClr val="C00000"/>
                </a:solidFill>
                <a:effectLst>
                  <a:outerShdw blurRad="38100" dist="38100" dir="2700000" algn="tl">
                    <a:srgbClr val="000000">
                      <a:alpha val="43137"/>
                    </a:srgbClr>
                  </a:outerShdw>
                </a:effectLst>
                <a:latin typeface="+mn-lt"/>
                <a:cs typeface="+mn-cs"/>
              </a:rPr>
              <a:t>No necesitamos pies hermosos para hacer misiones, necesitamos </a:t>
            </a:r>
            <a:r>
              <a:rPr lang="es-AR" sz="2400" b="1" dirty="0" err="1" smtClean="0">
                <a:solidFill>
                  <a:srgbClr val="C00000"/>
                </a:solidFill>
                <a:effectLst>
                  <a:outerShdw blurRad="38100" dist="38100" dir="2700000" algn="tl">
                    <a:srgbClr val="000000">
                      <a:alpha val="43137"/>
                    </a:srgbClr>
                  </a:outerShdw>
                </a:effectLst>
                <a:latin typeface="+mn-lt"/>
                <a:cs typeface="+mn-cs"/>
              </a:rPr>
              <a:t>enviadores</a:t>
            </a:r>
            <a:r>
              <a:rPr lang="es-AR" sz="2400" b="1" dirty="0" smtClean="0">
                <a:solidFill>
                  <a:srgbClr val="C00000"/>
                </a:solidFill>
                <a:effectLst>
                  <a:outerShdw blurRad="38100" dist="38100" dir="2700000" algn="tl">
                    <a:srgbClr val="000000">
                      <a:alpha val="43137"/>
                    </a:srgbClr>
                  </a:outerShdw>
                </a:effectLst>
                <a:latin typeface="+mn-lt"/>
                <a:cs typeface="+mn-cs"/>
              </a:rPr>
              <a:t>. Necesitamos hermosas rodillas y hermosas manos para enviar pies hermosos.</a:t>
            </a:r>
          </a:p>
          <a:p>
            <a:pPr fontAlgn="auto">
              <a:spcBef>
                <a:spcPts val="0"/>
              </a:spcBef>
              <a:spcAft>
                <a:spcPts val="0"/>
              </a:spcAft>
              <a:defRPr/>
            </a:pPr>
            <a:r>
              <a:rPr lang="es-AR" sz="2000" dirty="0" smtClean="0">
                <a:latin typeface="+mn-lt"/>
                <a:cs typeface="+mn-cs"/>
              </a:rPr>
              <a:t> </a:t>
            </a:r>
          </a:p>
          <a:p>
            <a:pPr algn="ctr">
              <a:defRPr/>
            </a:pPr>
            <a:endParaRPr lang="en-US" sz="2000" dirty="0">
              <a:latin typeface="Palatino Linotype" pitchFamily="18" charset="0"/>
              <a:cs typeface="Arial" pitchFamily="34" charset="0"/>
            </a:endParaRPr>
          </a:p>
        </p:txBody>
      </p:sp>
      <p:sp>
        <p:nvSpPr>
          <p:cNvPr id="12" name="11 Flecha a la derecha con muesca"/>
          <p:cNvSpPr/>
          <p:nvPr/>
        </p:nvSpPr>
        <p:spPr>
          <a:xfrm rot="10800000">
            <a:off x="7308850" y="3429000"/>
            <a:ext cx="1223963" cy="431800"/>
          </a:xfrm>
          <a:prstGeom prst="notch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1000" fill="hold"/>
                                        <p:tgtEl>
                                          <p:spTgt spid="1025">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02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025">
                                            <p:txEl>
                                              <p:pRg st="2" end="2"/>
                                            </p:txEl>
                                          </p:spTgt>
                                        </p:tgtEl>
                                        <p:attrNameLst>
                                          <p:attrName>style.visibility</p:attrName>
                                        </p:attrNameLst>
                                      </p:cBhvr>
                                      <p:to>
                                        <p:strVal val="visible"/>
                                      </p:to>
                                    </p:set>
                                    <p:anim calcmode="lin" valueType="num">
                                      <p:cBhvr additive="base">
                                        <p:cTn id="11" dur="1000" fill="hold"/>
                                        <p:tgtEl>
                                          <p:spTgt spid="1025">
                                            <p:txEl>
                                              <p:pRg st="2" end="2"/>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102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childTnLst>
                                    <p:set>
                                      <p:cBhvr>
                                        <p:cTn id="16" dur="1" fill="hold">
                                          <p:stCondLst>
                                            <p:cond delay="0"/>
                                          </p:stCondLst>
                                        </p:cTn>
                                        <p:tgtEl>
                                          <p:spTgt spid="1025">
                                            <p:txEl>
                                              <p:pRg st="4" end="4"/>
                                            </p:txEl>
                                          </p:spTgt>
                                        </p:tgtEl>
                                        <p:attrNameLst>
                                          <p:attrName>style.visibility</p:attrName>
                                        </p:attrNameLst>
                                      </p:cBhvr>
                                      <p:to>
                                        <p:strVal val="visible"/>
                                      </p:to>
                                    </p:set>
                                    <p:anim calcmode="lin" valueType="num">
                                      <p:cBhvr>
                                        <p:cTn id="17" dur="1000" fill="hold"/>
                                        <p:tgtEl>
                                          <p:spTgt spid="1025">
                                            <p:txEl>
                                              <p:pRg st="4" end="4"/>
                                            </p:txEl>
                                          </p:spTgt>
                                        </p:tgtEl>
                                        <p:attrNameLst>
                                          <p:attrName>ppt_w</p:attrName>
                                        </p:attrNameLst>
                                      </p:cBhvr>
                                      <p:tavLst>
                                        <p:tav tm="0">
                                          <p:val>
                                            <p:strVal val="#ppt_w*0.70"/>
                                          </p:val>
                                        </p:tav>
                                        <p:tav tm="100000">
                                          <p:val>
                                            <p:strVal val="#ppt_w"/>
                                          </p:val>
                                        </p:tav>
                                      </p:tavLst>
                                    </p:anim>
                                    <p:anim calcmode="lin" valueType="num">
                                      <p:cBhvr>
                                        <p:cTn id="18" dur="1000" fill="hold"/>
                                        <p:tgtEl>
                                          <p:spTgt spid="1025">
                                            <p:txEl>
                                              <p:pRg st="4" end="4"/>
                                            </p:txEl>
                                          </p:spTgt>
                                        </p:tgtEl>
                                        <p:attrNameLst>
                                          <p:attrName>ppt_h</p:attrName>
                                        </p:attrNameLst>
                                      </p:cBhvr>
                                      <p:tavLst>
                                        <p:tav tm="0">
                                          <p:val>
                                            <p:strVal val="#ppt_h"/>
                                          </p:val>
                                        </p:tav>
                                        <p:tav tm="100000">
                                          <p:val>
                                            <p:strVal val="#ppt_h"/>
                                          </p:val>
                                        </p:tav>
                                      </p:tavLst>
                                    </p:anim>
                                    <p:animEffect transition="in" filter="fade">
                                      <p:cBhvr>
                                        <p:cTn id="19" dur="1000"/>
                                        <p:tgtEl>
                                          <p:spTgt spid="102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spTgt spid="1025">
                                            <p:txEl>
                                              <p:pRg st="6" end="6"/>
                                            </p:txEl>
                                          </p:spTgt>
                                        </p:tgtEl>
                                        <p:attrNameLst>
                                          <p:attrName>style.visibility</p:attrName>
                                        </p:attrNameLst>
                                      </p:cBhvr>
                                      <p:to>
                                        <p:strVal val="visible"/>
                                      </p:to>
                                    </p:set>
                                    <p:anim calcmode="lin" valueType="num">
                                      <p:cBhvr>
                                        <p:cTn id="24" dur="1000" fill="hold"/>
                                        <p:tgtEl>
                                          <p:spTgt spid="1025">
                                            <p:txEl>
                                              <p:pRg st="6" end="6"/>
                                            </p:txEl>
                                          </p:spTgt>
                                        </p:tgtEl>
                                        <p:attrNameLst>
                                          <p:attrName>ppt_w</p:attrName>
                                        </p:attrNameLst>
                                      </p:cBhvr>
                                      <p:tavLst>
                                        <p:tav tm="0">
                                          <p:val>
                                            <p:strVal val="#ppt_w*0.70"/>
                                          </p:val>
                                        </p:tav>
                                        <p:tav tm="100000">
                                          <p:val>
                                            <p:strVal val="#ppt_w"/>
                                          </p:val>
                                        </p:tav>
                                      </p:tavLst>
                                    </p:anim>
                                    <p:anim calcmode="lin" valueType="num">
                                      <p:cBhvr>
                                        <p:cTn id="25" dur="1000" fill="hold"/>
                                        <p:tgtEl>
                                          <p:spTgt spid="1025">
                                            <p:txEl>
                                              <p:pRg st="6" end="6"/>
                                            </p:txEl>
                                          </p:spTgt>
                                        </p:tgtEl>
                                        <p:attrNameLst>
                                          <p:attrName>ppt_h</p:attrName>
                                        </p:attrNameLst>
                                      </p:cBhvr>
                                      <p:tavLst>
                                        <p:tav tm="0">
                                          <p:val>
                                            <p:strVal val="#ppt_h"/>
                                          </p:val>
                                        </p:tav>
                                        <p:tav tm="100000">
                                          <p:val>
                                            <p:strVal val="#ppt_h"/>
                                          </p:val>
                                        </p:tav>
                                      </p:tavLst>
                                    </p:anim>
                                    <p:animEffect transition="in" filter="fade">
                                      <p:cBhvr>
                                        <p:cTn id="26" dur="1000"/>
                                        <p:tgtEl>
                                          <p:spTgt spid="1025">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025">
                                            <p:txEl>
                                              <p:pRg st="8" end="8"/>
                                            </p:txEl>
                                          </p:spTgt>
                                        </p:tgtEl>
                                        <p:attrNameLst>
                                          <p:attrName>style.visibility</p:attrName>
                                        </p:attrNameLst>
                                      </p:cBhvr>
                                      <p:to>
                                        <p:strVal val="visible"/>
                                      </p:to>
                                    </p:set>
                                    <p:anim calcmode="lin" valueType="num">
                                      <p:cBhvr additive="base">
                                        <p:cTn id="31" dur="1000" fill="hold"/>
                                        <p:tgtEl>
                                          <p:spTgt spid="1025">
                                            <p:txEl>
                                              <p:pRg st="8" end="8"/>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102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773238"/>
            <a:ext cx="9144000" cy="4895850"/>
          </a:xfrm>
        </p:spPr>
        <p:txBody>
          <a:bodyPr>
            <a:normAutofit/>
          </a:bodyPr>
          <a:lstStyle/>
          <a:p>
            <a:pPr marL="365760" indent="-256032" algn="ctr" fontAlgn="auto">
              <a:spcAft>
                <a:spcPts val="0"/>
              </a:spcAft>
              <a:buFont typeface="Wingdings 3"/>
              <a:buNone/>
              <a:defRPr/>
            </a:pPr>
            <a:endParaRPr lang="en-US" dirty="0" smtClean="0"/>
          </a:p>
          <a:p>
            <a:pPr marL="365760" indent="-256032" algn="ctr" fontAlgn="auto">
              <a:spcAft>
                <a:spcPts val="0"/>
              </a:spcAft>
              <a:buFont typeface="Wingdings 3"/>
              <a:buNone/>
              <a:defRPr/>
            </a:pPr>
            <a:endParaRPr lang="en-US" dirty="0" smtClean="0"/>
          </a:p>
          <a:p>
            <a:pPr marL="365760" indent="-256032" algn="ctr" fontAlgn="auto">
              <a:spcAft>
                <a:spcPts val="0"/>
              </a:spcAft>
              <a:buFont typeface="Wingdings 3"/>
              <a:buNone/>
              <a:defRPr/>
            </a:pPr>
            <a:endParaRPr lang="en-US" dirty="0" smtClean="0"/>
          </a:p>
          <a:p>
            <a:pPr marL="365760" indent="-256032" fontAlgn="auto">
              <a:spcAft>
                <a:spcPts val="0"/>
              </a:spcAft>
              <a:buFont typeface="Wingdings 3"/>
              <a:buNone/>
              <a:defRPr/>
            </a:pPr>
            <a:r>
              <a:rPr lang="en-US" dirty="0" smtClean="0"/>
              <a:t> </a:t>
            </a:r>
            <a:endParaRPr lang="es-AR" dirty="0" smtClean="0"/>
          </a:p>
          <a:p>
            <a:pPr marL="365760" indent="-256032" fontAlgn="auto">
              <a:spcAft>
                <a:spcPts val="0"/>
              </a:spcAft>
              <a:buFont typeface="Wingdings 3"/>
              <a:buNone/>
              <a:defRPr/>
            </a:pPr>
            <a:r>
              <a:rPr lang="en-US" dirty="0" smtClean="0"/>
              <a:t>                                 </a:t>
            </a:r>
            <a:endParaRPr lang="es-AR" sz="3600" dirty="0" smtClean="0">
              <a:solidFill>
                <a:srgbClr val="C00000"/>
              </a:solidFill>
            </a:endParaRPr>
          </a:p>
          <a:p>
            <a:pPr marL="365760" indent="-256032" fontAlgn="auto">
              <a:spcAft>
                <a:spcPts val="0"/>
              </a:spcAft>
              <a:buFont typeface="Wingdings 3"/>
              <a:buNone/>
              <a:defRPr/>
            </a:pPr>
            <a:endParaRPr lang="en-US" dirty="0" smtClean="0"/>
          </a:p>
          <a:p>
            <a:pPr marL="365760" indent="-256032" fontAlgn="auto">
              <a:spcAft>
                <a:spcPts val="0"/>
              </a:spcAft>
              <a:buFont typeface="Wingdings 3"/>
              <a:buNone/>
              <a:defRPr/>
            </a:pPr>
            <a:endParaRPr lang="en-US" dirty="0" smtClean="0"/>
          </a:p>
          <a:p>
            <a:pPr marL="365760" indent="-256032" fontAlgn="auto">
              <a:spcAft>
                <a:spcPts val="0"/>
              </a:spcAft>
              <a:buFont typeface="Wingdings 3"/>
              <a:buNone/>
              <a:defRPr/>
            </a:pPr>
            <a:endParaRPr lang="en-US" dirty="0" smtClean="0"/>
          </a:p>
          <a:p>
            <a:pPr marL="365760" indent="-256032" algn="r" fontAlgn="auto">
              <a:spcAft>
                <a:spcPts val="0"/>
              </a:spcAft>
              <a:buFont typeface="Wingdings 3"/>
              <a:buNone/>
              <a:defRPr/>
            </a:pPr>
            <a:r>
              <a:rPr lang="en-US" dirty="0" smtClean="0"/>
              <a:t> </a:t>
            </a:r>
            <a:r>
              <a:rPr lang="es-AR" dirty="0" smtClean="0">
                <a:effectLst>
                  <a:outerShdw blurRad="38100" dist="38100" dir="2700000" algn="tl">
                    <a:srgbClr val="000000">
                      <a:alpha val="43137"/>
                    </a:srgbClr>
                  </a:outerShdw>
                </a:effectLst>
              </a:rPr>
              <a:t>La iglesia enviadora, es una iglesia que ora por las misiones, y ora por el mundo.</a:t>
            </a:r>
            <a:endParaRPr lang="es-AR" dirty="0"/>
          </a:p>
        </p:txBody>
      </p:sp>
      <p:sp>
        <p:nvSpPr>
          <p:cNvPr id="2" name="1 Título"/>
          <p:cNvSpPr>
            <a:spLocks noGrp="1"/>
          </p:cNvSpPr>
          <p:nvPr>
            <p:ph type="title"/>
          </p:nvPr>
        </p:nvSpPr>
        <p:spPr>
          <a:xfrm>
            <a:off x="107504" y="0"/>
            <a:ext cx="9036496" cy="1412776"/>
          </a:xfrm>
        </p:spPr>
        <p:txBody>
          <a:bodyPr/>
          <a:lstStyle/>
          <a:p>
            <a:pPr algn="r" fontAlgn="auto">
              <a:spcAft>
                <a:spcPts val="0"/>
              </a:spcAft>
              <a:defRPr/>
            </a:pPr>
            <a:r>
              <a:rPr lang="es-AR" dirty="0" smtClean="0"/>
              <a:t>                 </a:t>
            </a:r>
            <a:r>
              <a:rPr lang="es-AR" dirty="0" smtClean="0">
                <a:latin typeface="Palatino Linotype" pitchFamily="18" charset="0"/>
              </a:rPr>
              <a:t>HERMOSAS RODILLAS</a:t>
            </a:r>
            <a:br>
              <a:rPr lang="es-AR" dirty="0" smtClean="0">
                <a:latin typeface="Palatino Linotype" pitchFamily="18" charset="0"/>
              </a:rPr>
            </a:br>
            <a:r>
              <a:rPr lang="es-AR" sz="2800" i="1" dirty="0" smtClean="0">
                <a:latin typeface="Palatino Linotype" pitchFamily="18" charset="0"/>
              </a:rPr>
              <a:t>“Las rodillas de los que quedan y oran …”</a:t>
            </a:r>
            <a:endParaRPr lang="es-AR" sz="2800" i="1" dirty="0">
              <a:latin typeface="Palatino Linotype" pitchFamily="18" charset="0"/>
            </a:endParaRPr>
          </a:p>
        </p:txBody>
      </p:sp>
      <p:cxnSp>
        <p:nvCxnSpPr>
          <p:cNvPr id="7" name="6 Conector recto"/>
          <p:cNvCxnSpPr/>
          <p:nvPr/>
        </p:nvCxnSpPr>
        <p:spPr>
          <a:xfrm>
            <a:off x="2051050" y="1341438"/>
            <a:ext cx="7092950" cy="0"/>
          </a:xfrm>
          <a:prstGeom prst="line">
            <a:avLst/>
          </a:prstGeom>
        </p:spPr>
        <p:style>
          <a:lnRef idx="3">
            <a:schemeClr val="accent2"/>
          </a:lnRef>
          <a:fillRef idx="0">
            <a:schemeClr val="accent2"/>
          </a:fillRef>
          <a:effectRef idx="2">
            <a:schemeClr val="accent2"/>
          </a:effectRef>
          <a:fontRef idx="minor">
            <a:schemeClr val="tx1"/>
          </a:fontRef>
        </p:style>
      </p:cxnSp>
      <p:sp>
        <p:nvSpPr>
          <p:cNvPr id="10" name="9 CuadroTexto"/>
          <p:cNvSpPr txBox="1"/>
          <p:nvPr/>
        </p:nvSpPr>
        <p:spPr>
          <a:xfrm>
            <a:off x="0" y="6365875"/>
            <a:ext cx="2484438" cy="523220"/>
          </a:xfrm>
          <a:prstGeom prst="rect">
            <a:avLst/>
          </a:prstGeom>
          <a:noFill/>
        </p:spPr>
        <p:txBody>
          <a:bodyPr>
            <a:spAutoFit/>
          </a:bodyPr>
          <a:lstStyle/>
          <a:p>
            <a:r>
              <a:rPr lang="es-AR" sz="1400" dirty="0" smtClean="0">
                <a:solidFill>
                  <a:srgbClr val="D9D9D9"/>
                </a:solidFill>
                <a:effectLst>
                  <a:outerShdw blurRad="38100" dist="38100" dir="2700000" algn="tl">
                    <a:srgbClr val="C0C0C0"/>
                  </a:outerShdw>
                </a:effectLst>
                <a:latin typeface="Arial Narrow" pitchFamily="34" charset="0"/>
              </a:rPr>
              <a:t>Congreso Mundial en Cancún</a:t>
            </a:r>
          </a:p>
          <a:p>
            <a:r>
              <a:rPr lang="es-AR" sz="1400" dirty="0" smtClean="0">
                <a:solidFill>
                  <a:srgbClr val="D9D9D9"/>
                </a:solidFill>
                <a:effectLst>
                  <a:outerShdw blurRad="38100" dist="38100" dir="2700000" algn="tl">
                    <a:srgbClr val="C0C0C0"/>
                  </a:outerShdw>
                </a:effectLst>
                <a:latin typeface="Arial Narrow" pitchFamily="34" charset="0"/>
              </a:rPr>
              <a:t>Junio 2013</a:t>
            </a:r>
            <a:endParaRPr lang="es-AR" sz="1400" dirty="0">
              <a:solidFill>
                <a:srgbClr val="D9D9D9"/>
              </a:solidFill>
              <a:effectLst>
                <a:outerShdw blurRad="38100" dist="38100" dir="2700000" algn="tl">
                  <a:srgbClr val="C0C0C0"/>
                </a:outerShdw>
              </a:effectLst>
              <a:latin typeface="Arial Narrow" pitchFamily="34" charset="0"/>
            </a:endParaRPr>
          </a:p>
        </p:txBody>
      </p:sp>
      <p:pic>
        <p:nvPicPr>
          <p:cNvPr id="9" name="8 Imagen" descr="hombre orando.jpg"/>
          <p:cNvPicPr>
            <a:picLocks noChangeAspect="1"/>
          </p:cNvPicPr>
          <p:nvPr/>
        </p:nvPicPr>
        <p:blipFill>
          <a:blip r:embed="rId3" cstate="print"/>
          <a:stretch>
            <a:fillRect/>
          </a:stretch>
        </p:blipFill>
        <p:spPr>
          <a:xfrm>
            <a:off x="0" y="0"/>
            <a:ext cx="2114479" cy="145370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5" name="14 Rectángulo redondeado"/>
          <p:cNvSpPr/>
          <p:nvPr/>
        </p:nvSpPr>
        <p:spPr>
          <a:xfrm>
            <a:off x="179388" y="2060575"/>
            <a:ext cx="2808287" cy="3240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AR" sz="2400" dirty="0" smtClean="0"/>
              <a:t>He conocido muchas personas que dan para las misiones pero no oran.</a:t>
            </a:r>
            <a:endParaRPr lang="es-AR" sz="2400" dirty="0"/>
          </a:p>
        </p:txBody>
      </p:sp>
      <p:sp>
        <p:nvSpPr>
          <p:cNvPr id="16" name="15 Rectángulo redondeado"/>
          <p:cNvSpPr/>
          <p:nvPr/>
        </p:nvSpPr>
        <p:spPr>
          <a:xfrm>
            <a:off x="3348038" y="2060575"/>
            <a:ext cx="2663825" cy="3240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AR" sz="2400" dirty="0" smtClean="0"/>
              <a:t>Nunca he conocido alguien que ore y no de para las misiones</a:t>
            </a:r>
            <a:endParaRPr lang="es-AR" sz="2400" dirty="0"/>
          </a:p>
        </p:txBody>
      </p:sp>
      <p:sp>
        <p:nvSpPr>
          <p:cNvPr id="17" name="16 Rectángulo redondeado"/>
          <p:cNvSpPr/>
          <p:nvPr/>
        </p:nvSpPr>
        <p:spPr>
          <a:xfrm>
            <a:off x="6300788" y="2060575"/>
            <a:ext cx="2735262" cy="3240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AR" sz="2200" dirty="0" smtClean="0">
                <a:solidFill>
                  <a:srgbClr val="FFFFFF"/>
                </a:solidFill>
                <a:cs typeface="Arial" charset="0"/>
              </a:rPr>
              <a:t>Si las misiones son tan importante para que oremos por ellas también son muy importante para que demos.</a:t>
            </a:r>
            <a:endParaRPr lang="es-AR" sz="2200" dirty="0">
              <a:solidFill>
                <a:srgbClr val="FFFFFF"/>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2000" fill="hold"/>
                                        <p:tgtEl>
                                          <p:spTgt spid="15"/>
                                        </p:tgtEl>
                                        <p:attrNameLst>
                                          <p:attrName>ppt_w</p:attrName>
                                        </p:attrNameLst>
                                      </p:cBhvr>
                                      <p:tavLst>
                                        <p:tav tm="0">
                                          <p:val>
                                            <p:strVal val="#ppt_w*0.05"/>
                                          </p:val>
                                        </p:tav>
                                        <p:tav tm="100000">
                                          <p:val>
                                            <p:strVal val="#ppt_w"/>
                                          </p:val>
                                        </p:tav>
                                      </p:tavLst>
                                    </p:anim>
                                    <p:anim calcmode="lin" valueType="num">
                                      <p:cBhvr>
                                        <p:cTn id="8" dur="2000" fill="hold"/>
                                        <p:tgtEl>
                                          <p:spTgt spid="15"/>
                                        </p:tgtEl>
                                        <p:attrNameLst>
                                          <p:attrName>ppt_h</p:attrName>
                                        </p:attrNameLst>
                                      </p:cBhvr>
                                      <p:tavLst>
                                        <p:tav tm="0">
                                          <p:val>
                                            <p:strVal val="#ppt_h"/>
                                          </p:val>
                                        </p:tav>
                                        <p:tav tm="100000">
                                          <p:val>
                                            <p:strVal val="#ppt_h"/>
                                          </p:val>
                                        </p:tav>
                                      </p:tavLst>
                                    </p:anim>
                                    <p:anim calcmode="lin" valueType="num">
                                      <p:cBhvr>
                                        <p:cTn id="9" dur="2000" fill="hold"/>
                                        <p:tgtEl>
                                          <p:spTgt spid="15"/>
                                        </p:tgtEl>
                                        <p:attrNameLst>
                                          <p:attrName>ppt_x</p:attrName>
                                        </p:attrNameLst>
                                      </p:cBhvr>
                                      <p:tavLst>
                                        <p:tav tm="0">
                                          <p:val>
                                            <p:strVal val="#ppt_x-.2"/>
                                          </p:val>
                                        </p:tav>
                                        <p:tav tm="100000">
                                          <p:val>
                                            <p:strVal val="#ppt_x"/>
                                          </p:val>
                                        </p:tav>
                                      </p:tavLst>
                                    </p:anim>
                                    <p:anim calcmode="lin" valueType="num">
                                      <p:cBhvr>
                                        <p:cTn id="10" dur="2000" fill="hold"/>
                                        <p:tgtEl>
                                          <p:spTgt spid="15"/>
                                        </p:tgtEl>
                                        <p:attrNameLst>
                                          <p:attrName>ppt_y</p:attrName>
                                        </p:attrNameLst>
                                      </p:cBhvr>
                                      <p:tavLst>
                                        <p:tav tm="0">
                                          <p:val>
                                            <p:strVal val="#ppt_y"/>
                                          </p:val>
                                        </p:tav>
                                        <p:tav tm="100000">
                                          <p:val>
                                            <p:strVal val="#ppt_y"/>
                                          </p:val>
                                        </p:tav>
                                      </p:tavLst>
                                    </p:anim>
                                    <p:animEffect transition="in" filter="fade">
                                      <p:cBhvr>
                                        <p:cTn id="11" dur="20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2000" fill="hold"/>
                                        <p:tgtEl>
                                          <p:spTgt spid="16"/>
                                        </p:tgtEl>
                                        <p:attrNameLst>
                                          <p:attrName>ppt_w</p:attrName>
                                        </p:attrNameLst>
                                      </p:cBhvr>
                                      <p:tavLst>
                                        <p:tav tm="0">
                                          <p:val>
                                            <p:strVal val="#ppt_w*0.05"/>
                                          </p:val>
                                        </p:tav>
                                        <p:tav tm="100000">
                                          <p:val>
                                            <p:strVal val="#ppt_w"/>
                                          </p:val>
                                        </p:tav>
                                      </p:tavLst>
                                    </p:anim>
                                    <p:anim calcmode="lin" valueType="num">
                                      <p:cBhvr>
                                        <p:cTn id="17" dur="2000" fill="hold"/>
                                        <p:tgtEl>
                                          <p:spTgt spid="16"/>
                                        </p:tgtEl>
                                        <p:attrNameLst>
                                          <p:attrName>ppt_h</p:attrName>
                                        </p:attrNameLst>
                                      </p:cBhvr>
                                      <p:tavLst>
                                        <p:tav tm="0">
                                          <p:val>
                                            <p:strVal val="#ppt_h"/>
                                          </p:val>
                                        </p:tav>
                                        <p:tav tm="100000">
                                          <p:val>
                                            <p:strVal val="#ppt_h"/>
                                          </p:val>
                                        </p:tav>
                                      </p:tavLst>
                                    </p:anim>
                                    <p:anim calcmode="lin" valueType="num">
                                      <p:cBhvr>
                                        <p:cTn id="18" dur="2000" fill="hold"/>
                                        <p:tgtEl>
                                          <p:spTgt spid="16"/>
                                        </p:tgtEl>
                                        <p:attrNameLst>
                                          <p:attrName>ppt_x</p:attrName>
                                        </p:attrNameLst>
                                      </p:cBhvr>
                                      <p:tavLst>
                                        <p:tav tm="0">
                                          <p:val>
                                            <p:strVal val="#ppt_x-.2"/>
                                          </p:val>
                                        </p:tav>
                                        <p:tav tm="100000">
                                          <p:val>
                                            <p:strVal val="#ppt_x"/>
                                          </p:val>
                                        </p:tav>
                                      </p:tavLst>
                                    </p:anim>
                                    <p:anim calcmode="lin" valueType="num">
                                      <p:cBhvr>
                                        <p:cTn id="19" dur="2000" fill="hold"/>
                                        <p:tgtEl>
                                          <p:spTgt spid="16"/>
                                        </p:tgtEl>
                                        <p:attrNameLst>
                                          <p:attrName>ppt_y</p:attrName>
                                        </p:attrNameLst>
                                      </p:cBhvr>
                                      <p:tavLst>
                                        <p:tav tm="0">
                                          <p:val>
                                            <p:strVal val="#ppt_y"/>
                                          </p:val>
                                        </p:tav>
                                        <p:tav tm="100000">
                                          <p:val>
                                            <p:strVal val="#ppt_y"/>
                                          </p:val>
                                        </p:tav>
                                      </p:tavLst>
                                    </p:anim>
                                    <p:animEffect transition="in" filter="fade">
                                      <p:cBhvr>
                                        <p:cTn id="20" dur="20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2000" fill="hold"/>
                                        <p:tgtEl>
                                          <p:spTgt spid="17"/>
                                        </p:tgtEl>
                                        <p:attrNameLst>
                                          <p:attrName>ppt_w</p:attrName>
                                        </p:attrNameLst>
                                      </p:cBhvr>
                                      <p:tavLst>
                                        <p:tav tm="0">
                                          <p:val>
                                            <p:strVal val="#ppt_w*0.05"/>
                                          </p:val>
                                        </p:tav>
                                        <p:tav tm="100000">
                                          <p:val>
                                            <p:strVal val="#ppt_w"/>
                                          </p:val>
                                        </p:tav>
                                      </p:tavLst>
                                    </p:anim>
                                    <p:anim calcmode="lin" valueType="num">
                                      <p:cBhvr>
                                        <p:cTn id="26" dur="2000" fill="hold"/>
                                        <p:tgtEl>
                                          <p:spTgt spid="17"/>
                                        </p:tgtEl>
                                        <p:attrNameLst>
                                          <p:attrName>ppt_h</p:attrName>
                                        </p:attrNameLst>
                                      </p:cBhvr>
                                      <p:tavLst>
                                        <p:tav tm="0">
                                          <p:val>
                                            <p:strVal val="#ppt_h"/>
                                          </p:val>
                                        </p:tav>
                                        <p:tav tm="100000">
                                          <p:val>
                                            <p:strVal val="#ppt_h"/>
                                          </p:val>
                                        </p:tav>
                                      </p:tavLst>
                                    </p:anim>
                                    <p:anim calcmode="lin" valueType="num">
                                      <p:cBhvr>
                                        <p:cTn id="27" dur="2000" fill="hold"/>
                                        <p:tgtEl>
                                          <p:spTgt spid="17"/>
                                        </p:tgtEl>
                                        <p:attrNameLst>
                                          <p:attrName>ppt_x</p:attrName>
                                        </p:attrNameLst>
                                      </p:cBhvr>
                                      <p:tavLst>
                                        <p:tav tm="0">
                                          <p:val>
                                            <p:strVal val="#ppt_x-.2"/>
                                          </p:val>
                                        </p:tav>
                                        <p:tav tm="100000">
                                          <p:val>
                                            <p:strVal val="#ppt_x"/>
                                          </p:val>
                                        </p:tav>
                                      </p:tavLst>
                                    </p:anim>
                                    <p:anim calcmode="lin" valueType="num">
                                      <p:cBhvr>
                                        <p:cTn id="28" dur="2000" fill="hold"/>
                                        <p:tgtEl>
                                          <p:spTgt spid="17"/>
                                        </p:tgtEl>
                                        <p:attrNameLst>
                                          <p:attrName>ppt_y</p:attrName>
                                        </p:attrNameLst>
                                      </p:cBhvr>
                                      <p:tavLst>
                                        <p:tav tm="0">
                                          <p:val>
                                            <p:strVal val="#ppt_y"/>
                                          </p:val>
                                        </p:tav>
                                        <p:tav tm="100000">
                                          <p:val>
                                            <p:strVal val="#ppt_y"/>
                                          </p:val>
                                        </p:tav>
                                      </p:tavLst>
                                    </p:anim>
                                    <p:animEffect transition="in" filter="fade">
                                      <p:cBhvr>
                                        <p:cTn id="29" dur="20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 calcmode="lin" valueType="num">
                                      <p:cBhvr additive="base">
                                        <p:cTn id="34" dur="2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5" dur="2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0"/>
            <a:ext cx="9036496" cy="1412776"/>
          </a:xfrm>
        </p:spPr>
        <p:txBody>
          <a:bodyPr/>
          <a:lstStyle/>
          <a:p>
            <a:pPr algn="r" fontAlgn="auto">
              <a:spcAft>
                <a:spcPts val="0"/>
              </a:spcAft>
              <a:defRPr/>
            </a:pPr>
            <a:r>
              <a:rPr lang="es-AR" dirty="0" smtClean="0"/>
              <a:t>                 </a:t>
            </a:r>
            <a:r>
              <a:rPr lang="es-AR" dirty="0" smtClean="0">
                <a:latin typeface="Palatino Linotype" pitchFamily="18" charset="0"/>
              </a:rPr>
              <a:t>HERMOSAS RODILLAS</a:t>
            </a:r>
            <a:br>
              <a:rPr lang="es-AR" dirty="0" smtClean="0">
                <a:latin typeface="Palatino Linotype" pitchFamily="18" charset="0"/>
              </a:rPr>
            </a:br>
            <a:r>
              <a:rPr lang="es-AR" sz="2800" i="1" dirty="0" smtClean="0">
                <a:latin typeface="Palatino Linotype" pitchFamily="18" charset="0"/>
              </a:rPr>
              <a:t>“Las rodillas de los que quedan y oran …”</a:t>
            </a:r>
            <a:endParaRPr lang="es-AR" sz="2800" i="1" dirty="0">
              <a:latin typeface="Palatino Linotype" pitchFamily="18" charset="0"/>
            </a:endParaRPr>
          </a:p>
        </p:txBody>
      </p:sp>
      <p:sp>
        <p:nvSpPr>
          <p:cNvPr id="10" name="9 CuadroTexto"/>
          <p:cNvSpPr txBox="1"/>
          <p:nvPr/>
        </p:nvSpPr>
        <p:spPr>
          <a:xfrm>
            <a:off x="0" y="6365875"/>
            <a:ext cx="2484438" cy="523220"/>
          </a:xfrm>
          <a:prstGeom prst="rect">
            <a:avLst/>
          </a:prstGeom>
          <a:noFill/>
        </p:spPr>
        <p:txBody>
          <a:bodyPr>
            <a:spAutoFit/>
          </a:bodyPr>
          <a:lstStyle/>
          <a:p>
            <a:r>
              <a:rPr lang="es-AR" sz="1400" dirty="0" smtClean="0">
                <a:solidFill>
                  <a:srgbClr val="D9D9D9"/>
                </a:solidFill>
                <a:effectLst>
                  <a:outerShdw blurRad="38100" dist="38100" dir="2700000" algn="tl">
                    <a:srgbClr val="C0C0C0"/>
                  </a:outerShdw>
                </a:effectLst>
                <a:latin typeface="Arial Narrow" pitchFamily="34" charset="0"/>
              </a:rPr>
              <a:t>Congreso Mundial en Cancún</a:t>
            </a:r>
          </a:p>
          <a:p>
            <a:r>
              <a:rPr lang="es-AR" sz="1400" dirty="0" smtClean="0">
                <a:solidFill>
                  <a:srgbClr val="D9D9D9"/>
                </a:solidFill>
                <a:effectLst>
                  <a:outerShdw blurRad="38100" dist="38100" dir="2700000" algn="tl">
                    <a:srgbClr val="C0C0C0"/>
                  </a:outerShdw>
                </a:effectLst>
                <a:latin typeface="Arial Narrow" pitchFamily="34" charset="0"/>
              </a:rPr>
              <a:t>Junio 2013</a:t>
            </a:r>
            <a:endParaRPr lang="es-AR" sz="1200" dirty="0">
              <a:solidFill>
                <a:srgbClr val="D9D9D9"/>
              </a:solidFill>
              <a:effectLst>
                <a:outerShdw blurRad="38100" dist="38100" dir="2700000" algn="tl">
                  <a:srgbClr val="C0C0C0"/>
                </a:outerShdw>
              </a:effectLst>
              <a:latin typeface="Arial Narrow" pitchFamily="34" charset="0"/>
            </a:endParaRPr>
          </a:p>
        </p:txBody>
      </p:sp>
      <p:pic>
        <p:nvPicPr>
          <p:cNvPr id="9" name="8 Imagen" descr="hombre orando.jpg"/>
          <p:cNvPicPr>
            <a:picLocks noChangeAspect="1"/>
          </p:cNvPicPr>
          <p:nvPr/>
        </p:nvPicPr>
        <p:blipFill>
          <a:blip r:embed="rId3" cstate="print"/>
          <a:stretch>
            <a:fillRect/>
          </a:stretch>
        </p:blipFill>
        <p:spPr>
          <a:xfrm>
            <a:off x="0" y="0"/>
            <a:ext cx="2114479" cy="145370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2" name="11 Rectángulo redondeado"/>
          <p:cNvSpPr/>
          <p:nvPr/>
        </p:nvSpPr>
        <p:spPr>
          <a:xfrm>
            <a:off x="611560" y="1772816"/>
            <a:ext cx="7848600" cy="2232248"/>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s-AR" dirty="0" smtClean="0">
              <a:effectLst>
                <a:outerShdw blurRad="38100" dist="38100" dir="2700000" algn="tl">
                  <a:srgbClr val="000000">
                    <a:alpha val="43137"/>
                  </a:srgbClr>
                </a:outerShdw>
              </a:effectLst>
            </a:endParaRPr>
          </a:p>
          <a:p>
            <a:pPr algn="ctr" fontAlgn="auto">
              <a:spcBef>
                <a:spcPts val="0"/>
              </a:spcBef>
              <a:spcAft>
                <a:spcPts val="0"/>
              </a:spcAft>
              <a:defRPr/>
            </a:pPr>
            <a:r>
              <a:rPr lang="es-AR" dirty="0" smtClean="0">
                <a:effectLst>
                  <a:outerShdw blurRad="38100" dist="38100" dir="2700000" algn="tl">
                    <a:srgbClr val="000000">
                      <a:alpha val="43137"/>
                    </a:srgbClr>
                  </a:outerShdw>
                </a:effectLst>
              </a:rPr>
              <a:t>Si hay 65 millones de creyentes en la fraternidad Mundial de las Asambleas de Dios, ¿Podemos ver 5 millones de intercesores? </a:t>
            </a:r>
          </a:p>
          <a:p>
            <a:pPr algn="ctr" fontAlgn="auto">
              <a:spcBef>
                <a:spcPts val="0"/>
              </a:spcBef>
              <a:spcAft>
                <a:spcPts val="0"/>
              </a:spcAft>
              <a:defRPr/>
            </a:pPr>
            <a:endParaRPr lang="es-AR" dirty="0" smtClean="0">
              <a:effectLst>
                <a:outerShdw blurRad="38100" dist="38100" dir="2700000" algn="tl">
                  <a:srgbClr val="000000">
                    <a:alpha val="43137"/>
                  </a:srgbClr>
                </a:outerShdw>
              </a:effectLst>
            </a:endParaRPr>
          </a:p>
          <a:p>
            <a:pPr algn="ctr" fontAlgn="auto">
              <a:spcBef>
                <a:spcPts val="0"/>
              </a:spcBef>
              <a:spcAft>
                <a:spcPts val="0"/>
              </a:spcAft>
              <a:defRPr/>
            </a:pPr>
            <a:r>
              <a:rPr lang="es-AR" dirty="0" smtClean="0">
                <a:effectLst>
                  <a:outerShdw blurRad="38100" dist="38100" dir="2700000" algn="tl">
                    <a:srgbClr val="000000">
                      <a:alpha val="43137"/>
                    </a:srgbClr>
                  </a:outerShdw>
                </a:effectLst>
              </a:rPr>
              <a:t>Pero que emocionante sería tener 130 millones de</a:t>
            </a:r>
          </a:p>
          <a:p>
            <a:pPr algn="ctr" fontAlgn="auto">
              <a:spcBef>
                <a:spcPts val="0"/>
              </a:spcBef>
              <a:spcAft>
                <a:spcPts val="0"/>
              </a:spcAft>
              <a:defRPr/>
            </a:pPr>
            <a:r>
              <a:rPr lang="es-AR" dirty="0" smtClean="0">
                <a:effectLst>
                  <a:outerShdw blurRad="38100" dist="38100" dir="2700000" algn="tl">
                    <a:srgbClr val="000000">
                      <a:alpha val="43137"/>
                    </a:srgbClr>
                  </a:outerShdw>
                </a:effectLst>
              </a:rPr>
              <a:t> ‘hermosas rodillas.” </a:t>
            </a:r>
            <a:endParaRPr lang="es-AR" dirty="0">
              <a:effectLst>
                <a:outerShdw blurRad="38100" dist="38100" dir="2700000" algn="tl">
                  <a:srgbClr val="000000">
                    <a:alpha val="43137"/>
                  </a:srgbClr>
                </a:outerShdw>
              </a:effectLst>
            </a:endParaRPr>
          </a:p>
          <a:p>
            <a:pPr algn="ctr" fontAlgn="auto">
              <a:spcBef>
                <a:spcPts val="0"/>
              </a:spcBef>
              <a:spcAft>
                <a:spcPts val="0"/>
              </a:spcAft>
              <a:defRPr/>
            </a:pPr>
            <a:endParaRPr lang="es-AR" dirty="0"/>
          </a:p>
        </p:txBody>
      </p:sp>
      <p:sp>
        <p:nvSpPr>
          <p:cNvPr id="13" name="12 Rectángulo redondeado"/>
          <p:cNvSpPr/>
          <p:nvPr/>
        </p:nvSpPr>
        <p:spPr>
          <a:xfrm>
            <a:off x="1115616" y="4221088"/>
            <a:ext cx="6840537" cy="1871662"/>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s-AR" dirty="0" smtClean="0">
                <a:effectLst>
                  <a:outerShdw blurRad="38100" dist="38100" dir="2700000" algn="tl">
                    <a:srgbClr val="000000">
                      <a:alpha val="43137"/>
                    </a:srgbClr>
                  </a:outerShdw>
                </a:effectLst>
              </a:rPr>
              <a:t>Las Asambleas de Dios quiere plantar 150,000 iglesias nuevas para el 2020. </a:t>
            </a:r>
          </a:p>
          <a:p>
            <a:pPr algn="ctr" fontAlgn="auto">
              <a:spcBef>
                <a:spcPts val="0"/>
              </a:spcBef>
              <a:spcAft>
                <a:spcPts val="0"/>
              </a:spcAft>
              <a:defRPr/>
            </a:pPr>
            <a:r>
              <a:rPr lang="es-AR" dirty="0" smtClean="0">
                <a:effectLst>
                  <a:outerShdw blurRad="38100" dist="38100" dir="2700000" algn="tl">
                    <a:srgbClr val="000000">
                      <a:alpha val="43137"/>
                    </a:srgbClr>
                  </a:outerShdw>
                </a:effectLst>
              </a:rPr>
              <a:t>Quieren crecer a 100 millones de creyentes.</a:t>
            </a:r>
          </a:p>
          <a:p>
            <a:pPr algn="ctr" fontAlgn="auto">
              <a:spcBef>
                <a:spcPts val="0"/>
              </a:spcBef>
              <a:spcAft>
                <a:spcPts val="0"/>
              </a:spcAft>
              <a:defRPr/>
            </a:pPr>
            <a:r>
              <a:rPr lang="es-AR" sz="2800" dirty="0" smtClean="0">
                <a:solidFill>
                  <a:srgbClr val="C00000"/>
                </a:solidFill>
                <a:effectLst>
                  <a:outerShdw blurRad="38100" dist="38100" dir="2700000" algn="tl">
                    <a:srgbClr val="000000">
                      <a:alpha val="43137"/>
                    </a:srgbClr>
                  </a:outerShdw>
                </a:effectLst>
              </a:rPr>
              <a:t>No podemos hacerlo sin oración ni intercesión.</a:t>
            </a:r>
            <a:endParaRPr lang="es-AR" sz="2800" dirty="0">
              <a:solidFill>
                <a:srgbClr val="C00000"/>
              </a:solidFill>
              <a:effectLst>
                <a:outerShdw blurRad="38100" dist="38100" dir="2700000" algn="tl">
                  <a:srgbClr val="000000">
                    <a:alpha val="43137"/>
                  </a:srgbClr>
                </a:outerShdw>
              </a:effectLst>
            </a:endParaRPr>
          </a:p>
        </p:txBody>
      </p:sp>
      <p:cxnSp>
        <p:nvCxnSpPr>
          <p:cNvPr id="14" name="13 Conector recto"/>
          <p:cNvCxnSpPr/>
          <p:nvPr/>
        </p:nvCxnSpPr>
        <p:spPr>
          <a:xfrm>
            <a:off x="2051050" y="1341438"/>
            <a:ext cx="7092950" cy="0"/>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05"/>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 calcmode="lin" valueType="num">
                                      <p:cBhvr>
                                        <p:cTn id="9" dur="1000" fill="hold"/>
                                        <p:tgtEl>
                                          <p:spTgt spid="12"/>
                                        </p:tgtEl>
                                        <p:attrNameLst>
                                          <p:attrName>ppt_x</p:attrName>
                                        </p:attrNameLst>
                                      </p:cBhvr>
                                      <p:tavLst>
                                        <p:tav tm="0">
                                          <p:val>
                                            <p:strVal val="#ppt_x-.2"/>
                                          </p:val>
                                        </p:tav>
                                        <p:tav tm="100000">
                                          <p:val>
                                            <p:strVal val="#ppt_x"/>
                                          </p:val>
                                        </p:tav>
                                      </p:tavLst>
                                    </p:anim>
                                    <p:anim calcmode="lin" valueType="num">
                                      <p:cBhvr>
                                        <p:cTn id="10" dur="1000" fill="hold"/>
                                        <p:tgtEl>
                                          <p:spTgt spid="12"/>
                                        </p:tgtEl>
                                        <p:attrNameLst>
                                          <p:attrName>ppt_y</p:attrName>
                                        </p:attrNameLst>
                                      </p:cBhvr>
                                      <p:tavLst>
                                        <p:tav tm="0">
                                          <p:val>
                                            <p:strVal val="#ppt_y"/>
                                          </p:val>
                                        </p:tav>
                                        <p:tav tm="100000">
                                          <p:val>
                                            <p:strVal val="#ppt_y"/>
                                          </p:val>
                                        </p:tav>
                                      </p:tavLst>
                                    </p:anim>
                                    <p:animEffect transition="in" filter="fade">
                                      <p:cBhvr>
                                        <p:cTn id="11" dur="10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1000" fill="hold"/>
                                        <p:tgtEl>
                                          <p:spTgt spid="13"/>
                                        </p:tgtEl>
                                        <p:attrNameLst>
                                          <p:attrName>ppt_w</p:attrName>
                                        </p:attrNameLst>
                                      </p:cBhvr>
                                      <p:tavLst>
                                        <p:tav tm="0">
                                          <p:val>
                                            <p:strVal val="#ppt_w*0.05"/>
                                          </p:val>
                                        </p:tav>
                                        <p:tav tm="100000">
                                          <p:val>
                                            <p:strVal val="#ppt_w"/>
                                          </p:val>
                                        </p:tav>
                                      </p:tavLst>
                                    </p:anim>
                                    <p:anim calcmode="lin" valueType="num">
                                      <p:cBhvr>
                                        <p:cTn id="17" dur="1000" fill="hold"/>
                                        <p:tgtEl>
                                          <p:spTgt spid="13"/>
                                        </p:tgtEl>
                                        <p:attrNameLst>
                                          <p:attrName>ppt_h</p:attrName>
                                        </p:attrNameLst>
                                      </p:cBhvr>
                                      <p:tavLst>
                                        <p:tav tm="0">
                                          <p:val>
                                            <p:strVal val="#ppt_h"/>
                                          </p:val>
                                        </p:tav>
                                        <p:tav tm="100000">
                                          <p:val>
                                            <p:strVal val="#ppt_h"/>
                                          </p:val>
                                        </p:tav>
                                      </p:tavLst>
                                    </p:anim>
                                    <p:anim calcmode="lin" valueType="num">
                                      <p:cBhvr>
                                        <p:cTn id="18" dur="1000" fill="hold"/>
                                        <p:tgtEl>
                                          <p:spTgt spid="13"/>
                                        </p:tgtEl>
                                        <p:attrNameLst>
                                          <p:attrName>ppt_x</p:attrName>
                                        </p:attrNameLst>
                                      </p:cBhvr>
                                      <p:tavLst>
                                        <p:tav tm="0">
                                          <p:val>
                                            <p:strVal val="#ppt_x-.2"/>
                                          </p:val>
                                        </p:tav>
                                        <p:tav tm="100000">
                                          <p:val>
                                            <p:strVal val="#ppt_x"/>
                                          </p:val>
                                        </p:tav>
                                      </p:tavLst>
                                    </p:anim>
                                    <p:anim calcmode="lin" valueType="num">
                                      <p:cBhvr>
                                        <p:cTn id="19" dur="1000" fill="hold"/>
                                        <p:tgtEl>
                                          <p:spTgt spid="13"/>
                                        </p:tgtEl>
                                        <p:attrNameLst>
                                          <p:attrName>ppt_y</p:attrName>
                                        </p:attrNameLst>
                                      </p:cBhvr>
                                      <p:tavLst>
                                        <p:tav tm="0">
                                          <p:val>
                                            <p:strVal val="#ppt_y"/>
                                          </p:val>
                                        </p:tav>
                                        <p:tav tm="100000">
                                          <p:val>
                                            <p:strVal val="#ppt_y"/>
                                          </p:val>
                                        </p:tav>
                                      </p:tavLst>
                                    </p:anim>
                                    <p:animEffect transition="in" filter="fade">
                                      <p:cBhvr>
                                        <p:cTn id="2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0"/>
            <a:ext cx="9036496" cy="1412776"/>
          </a:xfrm>
        </p:spPr>
        <p:txBody>
          <a:bodyPr/>
          <a:lstStyle/>
          <a:p>
            <a:pPr algn="r" fontAlgn="auto">
              <a:spcAft>
                <a:spcPts val="0"/>
              </a:spcAft>
              <a:defRPr/>
            </a:pPr>
            <a:r>
              <a:rPr lang="es-AR" dirty="0" smtClean="0"/>
              <a:t>                 </a:t>
            </a:r>
            <a:r>
              <a:rPr lang="es-AR" dirty="0" smtClean="0">
                <a:latin typeface="Palatino Linotype" pitchFamily="18" charset="0"/>
              </a:rPr>
              <a:t>HERMOSAS RODILLAS</a:t>
            </a:r>
            <a:br>
              <a:rPr lang="es-AR" dirty="0" smtClean="0">
                <a:latin typeface="Palatino Linotype" pitchFamily="18" charset="0"/>
              </a:rPr>
            </a:br>
            <a:r>
              <a:rPr lang="es-AR" sz="2800" i="1" dirty="0" smtClean="0">
                <a:latin typeface="Palatino Linotype" pitchFamily="18" charset="0"/>
              </a:rPr>
              <a:t>“Las rodillas de los que quedan y oran …”</a:t>
            </a:r>
            <a:endParaRPr lang="es-AR" sz="2800" i="1" dirty="0">
              <a:latin typeface="Palatino Linotype" pitchFamily="18" charset="0"/>
            </a:endParaRPr>
          </a:p>
        </p:txBody>
      </p:sp>
      <p:sp>
        <p:nvSpPr>
          <p:cNvPr id="10" name="9 CuadroTexto"/>
          <p:cNvSpPr txBox="1"/>
          <p:nvPr/>
        </p:nvSpPr>
        <p:spPr>
          <a:xfrm>
            <a:off x="0" y="6365875"/>
            <a:ext cx="2484438" cy="523220"/>
          </a:xfrm>
          <a:prstGeom prst="rect">
            <a:avLst/>
          </a:prstGeom>
          <a:noFill/>
        </p:spPr>
        <p:txBody>
          <a:bodyPr>
            <a:spAutoFit/>
          </a:bodyPr>
          <a:lstStyle/>
          <a:p>
            <a:r>
              <a:rPr lang="es-AR" sz="1400" dirty="0" smtClean="0">
                <a:solidFill>
                  <a:srgbClr val="D9D9D9"/>
                </a:solidFill>
                <a:effectLst>
                  <a:outerShdw blurRad="38100" dist="38100" dir="2700000" algn="tl">
                    <a:srgbClr val="C0C0C0"/>
                  </a:outerShdw>
                </a:effectLst>
                <a:latin typeface="Arial Narrow" pitchFamily="34" charset="0"/>
              </a:rPr>
              <a:t>Congreso Mundial en Cancún</a:t>
            </a:r>
          </a:p>
          <a:p>
            <a:r>
              <a:rPr lang="es-AR" sz="1400" dirty="0" smtClean="0">
                <a:solidFill>
                  <a:srgbClr val="D9D9D9"/>
                </a:solidFill>
                <a:effectLst>
                  <a:outerShdw blurRad="38100" dist="38100" dir="2700000" algn="tl">
                    <a:srgbClr val="C0C0C0"/>
                  </a:outerShdw>
                </a:effectLst>
                <a:latin typeface="Arial Narrow" pitchFamily="34" charset="0"/>
              </a:rPr>
              <a:t>Junio 2013</a:t>
            </a:r>
            <a:endParaRPr lang="es-AR" sz="1200" dirty="0">
              <a:solidFill>
                <a:srgbClr val="D9D9D9"/>
              </a:solidFill>
              <a:effectLst>
                <a:outerShdw blurRad="38100" dist="38100" dir="2700000" algn="tl">
                  <a:srgbClr val="C0C0C0"/>
                </a:outerShdw>
              </a:effectLst>
              <a:latin typeface="Arial Narrow" pitchFamily="34" charset="0"/>
            </a:endParaRPr>
          </a:p>
        </p:txBody>
      </p:sp>
      <p:pic>
        <p:nvPicPr>
          <p:cNvPr id="9" name="8 Imagen" descr="hombre orando.jpg"/>
          <p:cNvPicPr>
            <a:picLocks noChangeAspect="1"/>
          </p:cNvPicPr>
          <p:nvPr/>
        </p:nvPicPr>
        <p:blipFill>
          <a:blip r:embed="rId3" cstate="print"/>
          <a:stretch>
            <a:fillRect/>
          </a:stretch>
        </p:blipFill>
        <p:spPr>
          <a:xfrm>
            <a:off x="0" y="0"/>
            <a:ext cx="2114479" cy="145370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cxnSp>
        <p:nvCxnSpPr>
          <p:cNvPr id="14" name="13 Conector recto"/>
          <p:cNvCxnSpPr/>
          <p:nvPr/>
        </p:nvCxnSpPr>
        <p:spPr>
          <a:xfrm>
            <a:off x="2051050" y="1341438"/>
            <a:ext cx="7092950" cy="0"/>
          </a:xfrm>
          <a:prstGeom prst="line">
            <a:avLst/>
          </a:prstGeom>
        </p:spPr>
        <p:style>
          <a:lnRef idx="3">
            <a:schemeClr val="accent2"/>
          </a:lnRef>
          <a:fillRef idx="0">
            <a:schemeClr val="accent2"/>
          </a:fillRef>
          <a:effectRef idx="2">
            <a:schemeClr val="accent2"/>
          </a:effectRef>
          <a:fontRef idx="minor">
            <a:schemeClr val="tx1"/>
          </a:fontRef>
        </p:style>
      </p:cxnSp>
      <p:sp>
        <p:nvSpPr>
          <p:cNvPr id="8" name="7 Rectángulo"/>
          <p:cNvSpPr/>
          <p:nvPr/>
        </p:nvSpPr>
        <p:spPr>
          <a:xfrm>
            <a:off x="395288" y="1557338"/>
            <a:ext cx="8424862" cy="4955203"/>
          </a:xfrm>
          <a:prstGeom prst="rect">
            <a:avLst/>
          </a:prstGeom>
        </p:spPr>
        <p:txBody>
          <a:bodyPr>
            <a:spAutoFit/>
          </a:bodyPr>
          <a:lstStyle/>
          <a:p>
            <a:pPr algn="ctr" fontAlgn="auto">
              <a:spcBef>
                <a:spcPts val="0"/>
              </a:spcBef>
              <a:spcAft>
                <a:spcPts val="0"/>
              </a:spcAft>
              <a:defRPr/>
            </a:pPr>
            <a:r>
              <a:rPr lang="es-AR" sz="3200" dirty="0" smtClean="0">
                <a:solidFill>
                  <a:schemeClr val="bg2">
                    <a:lumMod val="50000"/>
                  </a:schemeClr>
                </a:solidFill>
                <a:effectLst>
                  <a:outerShdw blurRad="38100" dist="38100" dir="2700000" algn="tl">
                    <a:srgbClr val="000000">
                      <a:alpha val="43137"/>
                    </a:srgbClr>
                  </a:outerShdw>
                </a:effectLst>
                <a:latin typeface="+mn-lt"/>
                <a:cs typeface="+mn-cs"/>
              </a:rPr>
              <a:t>Necesitamos no solo personas que oren, sino que intercedan.</a:t>
            </a:r>
            <a:r>
              <a:rPr lang="es-AR" dirty="0" smtClean="0">
                <a:latin typeface="+mn-lt"/>
                <a:cs typeface="+mn-cs"/>
              </a:rPr>
              <a:t> </a:t>
            </a:r>
          </a:p>
          <a:p>
            <a:pPr algn="ctr" fontAlgn="auto">
              <a:spcBef>
                <a:spcPts val="0"/>
              </a:spcBef>
              <a:spcAft>
                <a:spcPts val="0"/>
              </a:spcAft>
              <a:defRPr/>
            </a:pPr>
            <a:endParaRPr lang="es-AR" dirty="0" smtClean="0">
              <a:latin typeface="+mn-lt"/>
              <a:cs typeface="+mn-cs"/>
            </a:endParaRPr>
          </a:p>
          <a:p>
            <a:pPr algn="ctr" fontAlgn="auto">
              <a:spcBef>
                <a:spcPts val="0"/>
              </a:spcBef>
              <a:spcAft>
                <a:spcPts val="0"/>
              </a:spcAft>
              <a:defRPr/>
            </a:pPr>
            <a:r>
              <a:rPr lang="es-AR" sz="2000" dirty="0" smtClean="0">
                <a:latin typeface="+mn-lt"/>
                <a:cs typeface="+mn-cs"/>
              </a:rPr>
              <a:t>La </a:t>
            </a:r>
            <a:r>
              <a:rPr lang="es-AR" sz="2000" b="1" dirty="0" smtClean="0">
                <a:effectLst>
                  <a:outerShdw blurRad="38100" dist="38100" dir="2700000" algn="tl">
                    <a:srgbClr val="000000">
                      <a:alpha val="43137"/>
                    </a:srgbClr>
                  </a:outerShdw>
                </a:effectLst>
                <a:latin typeface="+mn-lt"/>
                <a:cs typeface="+mn-cs"/>
              </a:rPr>
              <a:t>oración </a:t>
            </a:r>
            <a:r>
              <a:rPr lang="es-AR" sz="2000" dirty="0" smtClean="0">
                <a:latin typeface="+mn-lt"/>
                <a:cs typeface="+mn-cs"/>
              </a:rPr>
              <a:t>puede ser enfocada en mi relación personal con Dios, y mis necesidades</a:t>
            </a:r>
          </a:p>
          <a:p>
            <a:pPr algn="ctr" fontAlgn="auto">
              <a:spcBef>
                <a:spcPts val="0"/>
              </a:spcBef>
              <a:spcAft>
                <a:spcPts val="0"/>
              </a:spcAft>
              <a:defRPr/>
            </a:pPr>
            <a:endParaRPr lang="es-AR" dirty="0" smtClean="0">
              <a:latin typeface="+mn-lt"/>
              <a:cs typeface="+mn-cs"/>
            </a:endParaRPr>
          </a:p>
          <a:p>
            <a:pPr algn="ctr" fontAlgn="auto">
              <a:spcBef>
                <a:spcPts val="0"/>
              </a:spcBef>
              <a:spcAft>
                <a:spcPts val="0"/>
              </a:spcAft>
              <a:defRPr/>
            </a:pPr>
            <a:endParaRPr lang="es-AR" dirty="0" smtClean="0">
              <a:latin typeface="+mn-lt"/>
              <a:cs typeface="+mn-cs"/>
            </a:endParaRPr>
          </a:p>
          <a:p>
            <a:pPr algn="ctr" fontAlgn="auto">
              <a:spcBef>
                <a:spcPts val="0"/>
              </a:spcBef>
              <a:spcAft>
                <a:spcPts val="0"/>
              </a:spcAft>
              <a:defRPr/>
            </a:pPr>
            <a:r>
              <a:rPr lang="es-AR" dirty="0" smtClean="0">
                <a:latin typeface="+mn-lt"/>
                <a:cs typeface="+mn-cs"/>
              </a:rPr>
              <a:t> </a:t>
            </a:r>
            <a:r>
              <a:rPr lang="es-AR" sz="2000" dirty="0" smtClean="0">
                <a:latin typeface="+mn-lt"/>
                <a:cs typeface="+mn-cs"/>
              </a:rPr>
              <a:t>Mi familia    Mi hogar Mi ciudad    Mi iglesia Mi país</a:t>
            </a:r>
          </a:p>
          <a:p>
            <a:pPr fontAlgn="auto">
              <a:spcBef>
                <a:spcPts val="0"/>
              </a:spcBef>
              <a:spcAft>
                <a:spcPts val="0"/>
              </a:spcAft>
              <a:defRPr/>
            </a:pPr>
            <a:endParaRPr lang="es-AR" dirty="0" smtClean="0">
              <a:latin typeface="+mn-lt"/>
              <a:cs typeface="+mn-cs"/>
            </a:endParaRPr>
          </a:p>
          <a:p>
            <a:pPr algn="ctr" fontAlgn="auto">
              <a:spcBef>
                <a:spcPts val="0"/>
              </a:spcBef>
              <a:spcAft>
                <a:spcPts val="0"/>
              </a:spcAft>
              <a:defRPr/>
            </a:pPr>
            <a:r>
              <a:rPr lang="es-AR" sz="2400" b="1" i="1" dirty="0" smtClean="0">
                <a:solidFill>
                  <a:srgbClr val="C00000"/>
                </a:solidFill>
                <a:latin typeface="+mn-lt"/>
                <a:cs typeface="+mn-cs"/>
              </a:rPr>
              <a:t>La Intercesión se enfoca en otros</a:t>
            </a:r>
            <a:r>
              <a:rPr lang="es-AR" sz="2400" dirty="0" smtClean="0">
                <a:latin typeface="+mn-lt"/>
                <a:cs typeface="+mn-cs"/>
              </a:rPr>
              <a:t>, en aquellos que nosotros no tenemos ninguna conexión personal o interés.</a:t>
            </a:r>
          </a:p>
          <a:p>
            <a:pPr algn="ctr" fontAlgn="auto">
              <a:spcBef>
                <a:spcPts val="0"/>
              </a:spcBef>
              <a:spcAft>
                <a:spcPts val="0"/>
              </a:spcAft>
              <a:defRPr/>
            </a:pPr>
            <a:r>
              <a:rPr lang="es-AR" sz="2400" b="1" dirty="0" smtClean="0">
                <a:solidFill>
                  <a:srgbClr val="C00000"/>
                </a:solidFill>
                <a:effectLst>
                  <a:outerShdw blurRad="38100" dist="38100" dir="2700000" algn="tl">
                    <a:srgbClr val="000000">
                      <a:alpha val="43137"/>
                    </a:srgbClr>
                  </a:outerShdw>
                </a:effectLst>
                <a:latin typeface="+mn-lt"/>
                <a:cs typeface="+mn-cs"/>
              </a:rPr>
              <a:t>Necesitamos no solo personas que oran, sino que intercedan.</a:t>
            </a:r>
            <a:endParaRPr lang="es-AR" sz="2400" b="1" dirty="0">
              <a:solidFill>
                <a:srgbClr val="C00000"/>
              </a:solidFill>
              <a:effectLst>
                <a:outerShdw blurRad="38100" dist="38100" dir="2700000" algn="tl">
                  <a:srgbClr val="000000">
                    <a:alpha val="43137"/>
                  </a:srgbClr>
                </a:outerShdw>
              </a:effectLst>
              <a:latin typeface="+mn-lt"/>
              <a:cs typeface="+mn-cs"/>
            </a:endParaRPr>
          </a:p>
        </p:txBody>
      </p:sp>
      <p:cxnSp>
        <p:nvCxnSpPr>
          <p:cNvPr id="15" name="14 Conector recto de flecha"/>
          <p:cNvCxnSpPr/>
          <p:nvPr/>
        </p:nvCxnSpPr>
        <p:spPr>
          <a:xfrm rot="10800000" flipV="1">
            <a:off x="1908175" y="3429000"/>
            <a:ext cx="1511300" cy="576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a:off x="5867400" y="3429000"/>
            <a:ext cx="1441450" cy="576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rot="10800000" flipV="1">
            <a:off x="3203575" y="3429000"/>
            <a:ext cx="720725" cy="576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rot="5400000">
            <a:off x="4248150" y="3752850"/>
            <a:ext cx="50323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p:nvPr/>
        </p:nvCxnSpPr>
        <p:spPr>
          <a:xfrm rot="16200000" flipH="1">
            <a:off x="5219700" y="3500438"/>
            <a:ext cx="504825" cy="504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2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4" presetClass="entr" presetSubtype="0" accel="100000"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p:cTn id="13" dur="2000" fill="hold"/>
                                        <p:tgtEl>
                                          <p:spTgt spid="8">
                                            <p:txEl>
                                              <p:pRg st="2" end="2"/>
                                            </p:txEl>
                                          </p:spTgt>
                                        </p:tgtEl>
                                        <p:attrNameLst>
                                          <p:attrName>ppt_w</p:attrName>
                                        </p:attrNameLst>
                                      </p:cBhvr>
                                      <p:tavLst>
                                        <p:tav tm="0">
                                          <p:val>
                                            <p:strVal val="#ppt_w*0.05"/>
                                          </p:val>
                                        </p:tav>
                                        <p:tav tm="100000">
                                          <p:val>
                                            <p:strVal val="#ppt_w"/>
                                          </p:val>
                                        </p:tav>
                                      </p:tavLst>
                                    </p:anim>
                                    <p:anim calcmode="lin" valueType="num">
                                      <p:cBhvr>
                                        <p:cTn id="14" dur="2000" fill="hold"/>
                                        <p:tgtEl>
                                          <p:spTgt spid="8">
                                            <p:txEl>
                                              <p:pRg st="2" end="2"/>
                                            </p:txEl>
                                          </p:spTgt>
                                        </p:tgtEl>
                                        <p:attrNameLst>
                                          <p:attrName>ppt_h</p:attrName>
                                        </p:attrNameLst>
                                      </p:cBhvr>
                                      <p:tavLst>
                                        <p:tav tm="0">
                                          <p:val>
                                            <p:strVal val="#ppt_h"/>
                                          </p:val>
                                        </p:tav>
                                        <p:tav tm="100000">
                                          <p:val>
                                            <p:strVal val="#ppt_h"/>
                                          </p:val>
                                        </p:tav>
                                      </p:tavLst>
                                    </p:anim>
                                    <p:anim calcmode="lin" valueType="num">
                                      <p:cBhvr>
                                        <p:cTn id="15" dur="2000" fill="hold"/>
                                        <p:tgtEl>
                                          <p:spTgt spid="8">
                                            <p:txEl>
                                              <p:pRg st="2" end="2"/>
                                            </p:txEl>
                                          </p:spTgt>
                                        </p:tgtEl>
                                        <p:attrNameLst>
                                          <p:attrName>ppt_x</p:attrName>
                                        </p:attrNameLst>
                                      </p:cBhvr>
                                      <p:tavLst>
                                        <p:tav tm="0">
                                          <p:val>
                                            <p:strVal val="#ppt_x-.2"/>
                                          </p:val>
                                        </p:tav>
                                        <p:tav tm="100000">
                                          <p:val>
                                            <p:strVal val="#ppt_x"/>
                                          </p:val>
                                        </p:tav>
                                      </p:tavLst>
                                    </p:anim>
                                    <p:anim calcmode="lin" valueType="num">
                                      <p:cBhvr>
                                        <p:cTn id="16" dur="2000" fill="hold"/>
                                        <p:tgtEl>
                                          <p:spTgt spid="8">
                                            <p:txEl>
                                              <p:pRg st="2" end="2"/>
                                            </p:txEl>
                                          </p:spTgt>
                                        </p:tgtEl>
                                        <p:attrNameLst>
                                          <p:attrName>ppt_y</p:attrName>
                                        </p:attrNameLst>
                                      </p:cBhvr>
                                      <p:tavLst>
                                        <p:tav tm="0">
                                          <p:val>
                                            <p:strVal val="#ppt_y"/>
                                          </p:val>
                                        </p:tav>
                                        <p:tav tm="100000">
                                          <p:val>
                                            <p:strVal val="#ppt_y"/>
                                          </p:val>
                                        </p:tav>
                                      </p:tavLst>
                                    </p:anim>
                                    <p:animEffect transition="in" filter="fade">
                                      <p:cBhvr>
                                        <p:cTn id="17" dur="2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4" presetClass="entr" presetSubtype="0" accel="100000" fill="hold"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 calcmode="lin" valueType="num">
                                      <p:cBhvr>
                                        <p:cTn id="22" dur="2000" fill="hold"/>
                                        <p:tgtEl>
                                          <p:spTgt spid="8">
                                            <p:txEl>
                                              <p:pRg st="5" end="5"/>
                                            </p:txEl>
                                          </p:spTgt>
                                        </p:tgtEl>
                                        <p:attrNameLst>
                                          <p:attrName>ppt_w</p:attrName>
                                        </p:attrNameLst>
                                      </p:cBhvr>
                                      <p:tavLst>
                                        <p:tav tm="0">
                                          <p:val>
                                            <p:strVal val="#ppt_w*0.05"/>
                                          </p:val>
                                        </p:tav>
                                        <p:tav tm="100000">
                                          <p:val>
                                            <p:strVal val="#ppt_w"/>
                                          </p:val>
                                        </p:tav>
                                      </p:tavLst>
                                    </p:anim>
                                    <p:anim calcmode="lin" valueType="num">
                                      <p:cBhvr>
                                        <p:cTn id="23" dur="2000" fill="hold"/>
                                        <p:tgtEl>
                                          <p:spTgt spid="8">
                                            <p:txEl>
                                              <p:pRg st="5" end="5"/>
                                            </p:txEl>
                                          </p:spTgt>
                                        </p:tgtEl>
                                        <p:attrNameLst>
                                          <p:attrName>ppt_h</p:attrName>
                                        </p:attrNameLst>
                                      </p:cBhvr>
                                      <p:tavLst>
                                        <p:tav tm="0">
                                          <p:val>
                                            <p:strVal val="#ppt_h"/>
                                          </p:val>
                                        </p:tav>
                                        <p:tav tm="100000">
                                          <p:val>
                                            <p:strVal val="#ppt_h"/>
                                          </p:val>
                                        </p:tav>
                                      </p:tavLst>
                                    </p:anim>
                                    <p:anim calcmode="lin" valueType="num">
                                      <p:cBhvr>
                                        <p:cTn id="24" dur="2000" fill="hold"/>
                                        <p:tgtEl>
                                          <p:spTgt spid="8">
                                            <p:txEl>
                                              <p:pRg st="5" end="5"/>
                                            </p:txEl>
                                          </p:spTgt>
                                        </p:tgtEl>
                                        <p:attrNameLst>
                                          <p:attrName>ppt_x</p:attrName>
                                        </p:attrNameLst>
                                      </p:cBhvr>
                                      <p:tavLst>
                                        <p:tav tm="0">
                                          <p:val>
                                            <p:strVal val="#ppt_x-.2"/>
                                          </p:val>
                                        </p:tav>
                                        <p:tav tm="100000">
                                          <p:val>
                                            <p:strVal val="#ppt_x"/>
                                          </p:val>
                                        </p:tav>
                                      </p:tavLst>
                                    </p:anim>
                                    <p:anim calcmode="lin" valueType="num">
                                      <p:cBhvr>
                                        <p:cTn id="25" dur="2000" fill="hold"/>
                                        <p:tgtEl>
                                          <p:spTgt spid="8">
                                            <p:txEl>
                                              <p:pRg st="5" end="5"/>
                                            </p:txEl>
                                          </p:spTgt>
                                        </p:tgtEl>
                                        <p:attrNameLst>
                                          <p:attrName>ppt_y</p:attrName>
                                        </p:attrNameLst>
                                      </p:cBhvr>
                                      <p:tavLst>
                                        <p:tav tm="0">
                                          <p:val>
                                            <p:strVal val="#ppt_y"/>
                                          </p:val>
                                        </p:tav>
                                        <p:tav tm="100000">
                                          <p:val>
                                            <p:strVal val="#ppt_y"/>
                                          </p:val>
                                        </p:tav>
                                      </p:tavLst>
                                    </p:anim>
                                    <p:animEffect transition="in" filter="fade">
                                      <p:cBhvr>
                                        <p:cTn id="26" dur="2000"/>
                                        <p:tgtEl>
                                          <p:spTgt spid="8">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4" presetClass="entr" presetSubtype="0" accel="100000" fill="hold" nodeType="click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anim calcmode="lin" valueType="num">
                                      <p:cBhvr>
                                        <p:cTn id="31" dur="2000" fill="hold"/>
                                        <p:tgtEl>
                                          <p:spTgt spid="8">
                                            <p:txEl>
                                              <p:pRg st="7" end="7"/>
                                            </p:txEl>
                                          </p:spTgt>
                                        </p:tgtEl>
                                        <p:attrNameLst>
                                          <p:attrName>ppt_w</p:attrName>
                                        </p:attrNameLst>
                                      </p:cBhvr>
                                      <p:tavLst>
                                        <p:tav tm="0">
                                          <p:val>
                                            <p:strVal val="#ppt_w*0.05"/>
                                          </p:val>
                                        </p:tav>
                                        <p:tav tm="100000">
                                          <p:val>
                                            <p:strVal val="#ppt_w"/>
                                          </p:val>
                                        </p:tav>
                                      </p:tavLst>
                                    </p:anim>
                                    <p:anim calcmode="lin" valueType="num">
                                      <p:cBhvr>
                                        <p:cTn id="32" dur="2000" fill="hold"/>
                                        <p:tgtEl>
                                          <p:spTgt spid="8">
                                            <p:txEl>
                                              <p:pRg st="7" end="7"/>
                                            </p:txEl>
                                          </p:spTgt>
                                        </p:tgtEl>
                                        <p:attrNameLst>
                                          <p:attrName>ppt_h</p:attrName>
                                        </p:attrNameLst>
                                      </p:cBhvr>
                                      <p:tavLst>
                                        <p:tav tm="0">
                                          <p:val>
                                            <p:strVal val="#ppt_h"/>
                                          </p:val>
                                        </p:tav>
                                        <p:tav tm="100000">
                                          <p:val>
                                            <p:strVal val="#ppt_h"/>
                                          </p:val>
                                        </p:tav>
                                      </p:tavLst>
                                    </p:anim>
                                    <p:anim calcmode="lin" valueType="num">
                                      <p:cBhvr>
                                        <p:cTn id="33" dur="2000" fill="hold"/>
                                        <p:tgtEl>
                                          <p:spTgt spid="8">
                                            <p:txEl>
                                              <p:pRg st="7" end="7"/>
                                            </p:txEl>
                                          </p:spTgt>
                                        </p:tgtEl>
                                        <p:attrNameLst>
                                          <p:attrName>ppt_x</p:attrName>
                                        </p:attrNameLst>
                                      </p:cBhvr>
                                      <p:tavLst>
                                        <p:tav tm="0">
                                          <p:val>
                                            <p:strVal val="#ppt_x-.2"/>
                                          </p:val>
                                        </p:tav>
                                        <p:tav tm="100000">
                                          <p:val>
                                            <p:strVal val="#ppt_x"/>
                                          </p:val>
                                        </p:tav>
                                      </p:tavLst>
                                    </p:anim>
                                    <p:anim calcmode="lin" valueType="num">
                                      <p:cBhvr>
                                        <p:cTn id="34" dur="2000" fill="hold"/>
                                        <p:tgtEl>
                                          <p:spTgt spid="8">
                                            <p:txEl>
                                              <p:pRg st="7" end="7"/>
                                            </p:txEl>
                                          </p:spTgt>
                                        </p:tgtEl>
                                        <p:attrNameLst>
                                          <p:attrName>ppt_y</p:attrName>
                                        </p:attrNameLst>
                                      </p:cBhvr>
                                      <p:tavLst>
                                        <p:tav tm="0">
                                          <p:val>
                                            <p:strVal val="#ppt_y"/>
                                          </p:val>
                                        </p:tav>
                                        <p:tav tm="100000">
                                          <p:val>
                                            <p:strVal val="#ppt_y"/>
                                          </p:val>
                                        </p:tav>
                                      </p:tavLst>
                                    </p:anim>
                                    <p:animEffect transition="in" filter="fade">
                                      <p:cBhvr>
                                        <p:cTn id="35" dur="2000"/>
                                        <p:tgtEl>
                                          <p:spTgt spid="8">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4" presetClass="entr" presetSubtype="0" accel="100000" fill="hold" nodeType="clickEffect">
                                  <p:stCondLst>
                                    <p:cond delay="0"/>
                                  </p:stCondLst>
                                  <p:childTnLst>
                                    <p:set>
                                      <p:cBhvr>
                                        <p:cTn id="39" dur="1" fill="hold">
                                          <p:stCondLst>
                                            <p:cond delay="0"/>
                                          </p:stCondLst>
                                        </p:cTn>
                                        <p:tgtEl>
                                          <p:spTgt spid="8">
                                            <p:txEl>
                                              <p:pRg st="8" end="8"/>
                                            </p:txEl>
                                          </p:spTgt>
                                        </p:tgtEl>
                                        <p:attrNameLst>
                                          <p:attrName>style.visibility</p:attrName>
                                        </p:attrNameLst>
                                      </p:cBhvr>
                                      <p:to>
                                        <p:strVal val="visible"/>
                                      </p:to>
                                    </p:set>
                                    <p:anim calcmode="lin" valueType="num">
                                      <p:cBhvr>
                                        <p:cTn id="40" dur="2000" fill="hold"/>
                                        <p:tgtEl>
                                          <p:spTgt spid="8">
                                            <p:txEl>
                                              <p:pRg st="8" end="8"/>
                                            </p:txEl>
                                          </p:spTgt>
                                        </p:tgtEl>
                                        <p:attrNameLst>
                                          <p:attrName>ppt_w</p:attrName>
                                        </p:attrNameLst>
                                      </p:cBhvr>
                                      <p:tavLst>
                                        <p:tav tm="0">
                                          <p:val>
                                            <p:strVal val="#ppt_w*0.05"/>
                                          </p:val>
                                        </p:tav>
                                        <p:tav tm="100000">
                                          <p:val>
                                            <p:strVal val="#ppt_w"/>
                                          </p:val>
                                        </p:tav>
                                      </p:tavLst>
                                    </p:anim>
                                    <p:anim calcmode="lin" valueType="num">
                                      <p:cBhvr>
                                        <p:cTn id="41" dur="2000" fill="hold"/>
                                        <p:tgtEl>
                                          <p:spTgt spid="8">
                                            <p:txEl>
                                              <p:pRg st="8" end="8"/>
                                            </p:txEl>
                                          </p:spTgt>
                                        </p:tgtEl>
                                        <p:attrNameLst>
                                          <p:attrName>ppt_h</p:attrName>
                                        </p:attrNameLst>
                                      </p:cBhvr>
                                      <p:tavLst>
                                        <p:tav tm="0">
                                          <p:val>
                                            <p:strVal val="#ppt_h"/>
                                          </p:val>
                                        </p:tav>
                                        <p:tav tm="100000">
                                          <p:val>
                                            <p:strVal val="#ppt_h"/>
                                          </p:val>
                                        </p:tav>
                                      </p:tavLst>
                                    </p:anim>
                                    <p:anim calcmode="lin" valueType="num">
                                      <p:cBhvr>
                                        <p:cTn id="42" dur="2000" fill="hold"/>
                                        <p:tgtEl>
                                          <p:spTgt spid="8">
                                            <p:txEl>
                                              <p:pRg st="8" end="8"/>
                                            </p:txEl>
                                          </p:spTgt>
                                        </p:tgtEl>
                                        <p:attrNameLst>
                                          <p:attrName>ppt_x</p:attrName>
                                        </p:attrNameLst>
                                      </p:cBhvr>
                                      <p:tavLst>
                                        <p:tav tm="0">
                                          <p:val>
                                            <p:strVal val="#ppt_x-.2"/>
                                          </p:val>
                                        </p:tav>
                                        <p:tav tm="100000">
                                          <p:val>
                                            <p:strVal val="#ppt_x"/>
                                          </p:val>
                                        </p:tav>
                                      </p:tavLst>
                                    </p:anim>
                                    <p:anim calcmode="lin" valueType="num">
                                      <p:cBhvr>
                                        <p:cTn id="43" dur="2000" fill="hold"/>
                                        <p:tgtEl>
                                          <p:spTgt spid="8">
                                            <p:txEl>
                                              <p:pRg st="8" end="8"/>
                                            </p:txEl>
                                          </p:spTgt>
                                        </p:tgtEl>
                                        <p:attrNameLst>
                                          <p:attrName>ppt_y</p:attrName>
                                        </p:attrNameLst>
                                      </p:cBhvr>
                                      <p:tavLst>
                                        <p:tav tm="0">
                                          <p:val>
                                            <p:strVal val="#ppt_y"/>
                                          </p:val>
                                        </p:tav>
                                        <p:tav tm="100000">
                                          <p:val>
                                            <p:strVal val="#ppt_y"/>
                                          </p:val>
                                        </p:tav>
                                      </p:tavLst>
                                    </p:anim>
                                    <p:animEffect transition="in" filter="fade">
                                      <p:cBhvr>
                                        <p:cTn id="44" dur="20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0"/>
            <a:ext cx="9036496" cy="1412776"/>
          </a:xfrm>
        </p:spPr>
        <p:txBody>
          <a:bodyPr/>
          <a:lstStyle/>
          <a:p>
            <a:pPr algn="r" fontAlgn="auto">
              <a:spcAft>
                <a:spcPts val="0"/>
              </a:spcAft>
              <a:defRPr/>
            </a:pPr>
            <a:r>
              <a:rPr lang="es-AR" dirty="0" smtClean="0"/>
              <a:t>                 </a:t>
            </a:r>
            <a:r>
              <a:rPr lang="es-AR" dirty="0" smtClean="0">
                <a:latin typeface="Palatino Linotype" pitchFamily="18" charset="0"/>
              </a:rPr>
              <a:t>HERMOSAS RODILLAS</a:t>
            </a:r>
            <a:br>
              <a:rPr lang="es-AR" dirty="0" smtClean="0">
                <a:latin typeface="Palatino Linotype" pitchFamily="18" charset="0"/>
              </a:rPr>
            </a:br>
            <a:r>
              <a:rPr lang="es-AR" sz="2800" i="1" dirty="0" smtClean="0">
                <a:latin typeface="Palatino Linotype" pitchFamily="18" charset="0"/>
              </a:rPr>
              <a:t>“Las rodillas de los que quedan y oran …”</a:t>
            </a:r>
            <a:endParaRPr lang="es-AR" sz="2800" i="1" dirty="0">
              <a:latin typeface="Palatino Linotype" pitchFamily="18" charset="0"/>
            </a:endParaRPr>
          </a:p>
        </p:txBody>
      </p:sp>
      <p:sp>
        <p:nvSpPr>
          <p:cNvPr id="10" name="9 CuadroTexto"/>
          <p:cNvSpPr txBox="1"/>
          <p:nvPr/>
        </p:nvSpPr>
        <p:spPr>
          <a:xfrm>
            <a:off x="0" y="6365875"/>
            <a:ext cx="2484438" cy="523220"/>
          </a:xfrm>
          <a:prstGeom prst="rect">
            <a:avLst/>
          </a:prstGeom>
          <a:noFill/>
        </p:spPr>
        <p:txBody>
          <a:bodyPr>
            <a:spAutoFit/>
          </a:bodyPr>
          <a:lstStyle/>
          <a:p>
            <a:r>
              <a:rPr lang="es-AR" sz="1400" dirty="0" smtClean="0">
                <a:solidFill>
                  <a:srgbClr val="D9D9D9"/>
                </a:solidFill>
                <a:effectLst>
                  <a:outerShdw blurRad="38100" dist="38100" dir="2700000" algn="tl">
                    <a:srgbClr val="C0C0C0"/>
                  </a:outerShdw>
                </a:effectLst>
                <a:latin typeface="Arial Narrow" pitchFamily="34" charset="0"/>
              </a:rPr>
              <a:t>Congreso Mundial en Cancún</a:t>
            </a:r>
            <a:endParaRPr lang="es-AR" sz="1400" dirty="0">
              <a:solidFill>
                <a:srgbClr val="D9D9D9"/>
              </a:solidFill>
              <a:effectLst>
                <a:outerShdw blurRad="38100" dist="38100" dir="2700000" algn="tl">
                  <a:srgbClr val="C0C0C0"/>
                </a:outerShdw>
              </a:effectLst>
              <a:latin typeface="Arial Narrow" pitchFamily="34" charset="0"/>
            </a:endParaRPr>
          </a:p>
          <a:p>
            <a:r>
              <a:rPr lang="es-AR" sz="1400" dirty="0" smtClean="0">
                <a:solidFill>
                  <a:srgbClr val="D9D9D9"/>
                </a:solidFill>
                <a:effectLst>
                  <a:outerShdw blurRad="38100" dist="38100" dir="2700000" algn="tl">
                    <a:srgbClr val="C0C0C0"/>
                  </a:outerShdw>
                </a:effectLst>
                <a:latin typeface="Arial Narrow" pitchFamily="34" charset="0"/>
              </a:rPr>
              <a:t>Junio 2013</a:t>
            </a:r>
            <a:endParaRPr lang="es-AR" sz="1400" dirty="0">
              <a:solidFill>
                <a:srgbClr val="D9D9D9"/>
              </a:solidFill>
              <a:effectLst>
                <a:outerShdw blurRad="38100" dist="38100" dir="2700000" algn="tl">
                  <a:srgbClr val="C0C0C0"/>
                </a:outerShdw>
              </a:effectLst>
              <a:latin typeface="Arial Narrow" pitchFamily="34" charset="0"/>
            </a:endParaRPr>
          </a:p>
        </p:txBody>
      </p:sp>
      <p:pic>
        <p:nvPicPr>
          <p:cNvPr id="9" name="8 Imagen" descr="hombre orando.jpg"/>
          <p:cNvPicPr>
            <a:picLocks noChangeAspect="1"/>
          </p:cNvPicPr>
          <p:nvPr/>
        </p:nvPicPr>
        <p:blipFill>
          <a:blip r:embed="rId3" cstate="print"/>
          <a:stretch>
            <a:fillRect/>
          </a:stretch>
        </p:blipFill>
        <p:spPr>
          <a:xfrm>
            <a:off x="0" y="0"/>
            <a:ext cx="2114479" cy="145370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cxnSp>
        <p:nvCxnSpPr>
          <p:cNvPr id="14" name="13 Conector recto"/>
          <p:cNvCxnSpPr/>
          <p:nvPr/>
        </p:nvCxnSpPr>
        <p:spPr>
          <a:xfrm>
            <a:off x="2051050" y="1341438"/>
            <a:ext cx="7092950" cy="0"/>
          </a:xfrm>
          <a:prstGeom prst="line">
            <a:avLst/>
          </a:prstGeom>
        </p:spPr>
        <p:style>
          <a:lnRef idx="3">
            <a:schemeClr val="accent2"/>
          </a:lnRef>
          <a:fillRef idx="0">
            <a:schemeClr val="accent2"/>
          </a:fillRef>
          <a:effectRef idx="2">
            <a:schemeClr val="accent2"/>
          </a:effectRef>
          <a:fontRef idx="minor">
            <a:schemeClr val="tx1"/>
          </a:fontRef>
        </p:style>
      </p:cxnSp>
      <p:sp>
        <p:nvSpPr>
          <p:cNvPr id="8" name="7 Rectángulo"/>
          <p:cNvSpPr/>
          <p:nvPr/>
        </p:nvSpPr>
        <p:spPr>
          <a:xfrm>
            <a:off x="395288" y="1557338"/>
            <a:ext cx="8424862" cy="646112"/>
          </a:xfrm>
          <a:prstGeom prst="rect">
            <a:avLst/>
          </a:prstGeom>
        </p:spPr>
        <p:txBody>
          <a:bodyPr>
            <a:spAutoFit/>
          </a:bodyPr>
          <a:lstStyle/>
          <a:p>
            <a:pPr algn="ctr" fontAlgn="auto">
              <a:spcBef>
                <a:spcPts val="0"/>
              </a:spcBef>
              <a:spcAft>
                <a:spcPts val="0"/>
              </a:spcAft>
              <a:defRPr/>
            </a:pPr>
            <a:endParaRPr lang="en-US" dirty="0">
              <a:latin typeface="+mn-lt"/>
              <a:cs typeface="+mn-cs"/>
            </a:endParaRPr>
          </a:p>
          <a:p>
            <a:pPr algn="ctr" fontAlgn="auto">
              <a:spcBef>
                <a:spcPts val="0"/>
              </a:spcBef>
              <a:spcAft>
                <a:spcPts val="0"/>
              </a:spcAft>
              <a:defRPr/>
            </a:pPr>
            <a:r>
              <a:rPr lang="en-US" dirty="0">
                <a:latin typeface="+mn-lt"/>
                <a:cs typeface="+mn-cs"/>
              </a:rPr>
              <a:t> </a:t>
            </a:r>
            <a:endParaRPr lang="es-AR" sz="2400" b="1" dirty="0">
              <a:solidFill>
                <a:srgbClr val="C00000"/>
              </a:solidFill>
              <a:effectLst>
                <a:outerShdw blurRad="38100" dist="38100" dir="2700000" algn="tl">
                  <a:srgbClr val="000000">
                    <a:alpha val="43137"/>
                  </a:srgbClr>
                </a:outerShdw>
              </a:effectLst>
              <a:latin typeface="+mn-lt"/>
              <a:cs typeface="+mn-cs"/>
            </a:endParaRPr>
          </a:p>
        </p:txBody>
      </p:sp>
      <p:sp>
        <p:nvSpPr>
          <p:cNvPr id="12" name="11 CuadroTexto"/>
          <p:cNvSpPr txBox="1"/>
          <p:nvPr/>
        </p:nvSpPr>
        <p:spPr>
          <a:xfrm>
            <a:off x="468313" y="1556792"/>
            <a:ext cx="8675687" cy="5016758"/>
          </a:xfrm>
          <a:prstGeom prst="rect">
            <a:avLst/>
          </a:prstGeom>
          <a:noFill/>
        </p:spPr>
        <p:txBody>
          <a:bodyPr>
            <a:spAutoFit/>
          </a:bodyPr>
          <a:lstStyle/>
          <a:p>
            <a:pPr algn="ctr" fontAlgn="auto">
              <a:spcBef>
                <a:spcPts val="0"/>
              </a:spcBef>
              <a:spcAft>
                <a:spcPts val="0"/>
              </a:spcAft>
              <a:buFontTx/>
              <a:buBlip>
                <a:blip r:embed="rId4"/>
              </a:buBlip>
              <a:defRPr/>
            </a:pPr>
            <a:r>
              <a:rPr lang="es-AR" sz="2400" dirty="0" smtClean="0">
                <a:latin typeface="Palatino Linotype" pitchFamily="18" charset="0"/>
                <a:cs typeface="+mn-cs"/>
              </a:rPr>
              <a:t>Si las Asambleas Mundiales de Dios no tienen personas que den para las misiones del mundo, es también muy probable que no tengan personas intercediendo para las naciones no alcanzadas del mundo.</a:t>
            </a:r>
          </a:p>
          <a:p>
            <a:pPr algn="ctr" fontAlgn="auto">
              <a:spcBef>
                <a:spcPts val="0"/>
              </a:spcBef>
              <a:spcAft>
                <a:spcPts val="0"/>
              </a:spcAft>
              <a:buFontTx/>
              <a:buBlip>
                <a:blip r:embed="rId4"/>
              </a:buBlip>
              <a:defRPr/>
            </a:pPr>
            <a:r>
              <a:rPr lang="es-AR" sz="2400" dirty="0" smtClean="0">
                <a:latin typeface="Palatino Linotype" pitchFamily="18" charset="0"/>
                <a:cs typeface="+mn-cs"/>
              </a:rPr>
              <a:t>Porque si damos de nuestro dinero, también damos de nuestro tiempo. Es importante no solo levantar hermosas manos, pero también hermosas rodillas.</a:t>
            </a:r>
          </a:p>
          <a:p>
            <a:pPr algn="ctr" fontAlgn="auto">
              <a:spcBef>
                <a:spcPts val="0"/>
              </a:spcBef>
              <a:spcAft>
                <a:spcPts val="0"/>
              </a:spcAft>
              <a:defRPr/>
            </a:pPr>
            <a:endParaRPr lang="es-AR" sz="2400" dirty="0" smtClean="0">
              <a:latin typeface="Palatino Linotype" pitchFamily="18" charset="0"/>
              <a:cs typeface="+mn-cs"/>
            </a:endParaRPr>
          </a:p>
          <a:p>
            <a:pPr algn="ctr" fontAlgn="auto">
              <a:spcBef>
                <a:spcPts val="0"/>
              </a:spcBef>
              <a:spcAft>
                <a:spcPts val="0"/>
              </a:spcAft>
              <a:defRPr/>
            </a:pPr>
            <a:endParaRPr lang="es-AR" sz="2400" dirty="0" smtClean="0">
              <a:latin typeface="Palatino Linotype" pitchFamily="18" charset="0"/>
              <a:cs typeface="+mn-cs"/>
            </a:endParaRPr>
          </a:p>
          <a:p>
            <a:pPr algn="ctr" fontAlgn="auto">
              <a:spcBef>
                <a:spcPts val="0"/>
              </a:spcBef>
              <a:spcAft>
                <a:spcPts val="0"/>
              </a:spcAft>
              <a:defRPr/>
            </a:pPr>
            <a:endParaRPr lang="es-AR" sz="2400" dirty="0" smtClean="0">
              <a:latin typeface="Palatino Linotype" pitchFamily="18" charset="0"/>
              <a:cs typeface="+mn-cs"/>
            </a:endParaRPr>
          </a:p>
          <a:p>
            <a:pPr algn="ctr" fontAlgn="auto">
              <a:spcBef>
                <a:spcPts val="0"/>
              </a:spcBef>
              <a:spcAft>
                <a:spcPts val="0"/>
              </a:spcAft>
              <a:buFontTx/>
              <a:buBlip>
                <a:blip r:embed="rId4"/>
              </a:buBlip>
              <a:defRPr/>
            </a:pPr>
            <a:r>
              <a:rPr lang="es-AR" sz="2400" dirty="0" smtClean="0">
                <a:latin typeface="Palatino Linotype" pitchFamily="18" charset="0"/>
                <a:cs typeface="+mn-cs"/>
              </a:rPr>
              <a:t>No podemos alcanzar al mundo con hombres, mujeres y dinero.</a:t>
            </a:r>
          </a:p>
          <a:p>
            <a:pPr algn="ctr" fontAlgn="auto">
              <a:spcBef>
                <a:spcPts val="0"/>
              </a:spcBef>
              <a:spcAft>
                <a:spcPts val="0"/>
              </a:spcAft>
              <a:defRPr/>
            </a:pPr>
            <a:r>
              <a:rPr lang="es-AR" sz="3200" dirty="0" smtClean="0">
                <a:latin typeface="Palatino Linotype" pitchFamily="18" charset="0"/>
                <a:cs typeface="+mn-cs"/>
              </a:rPr>
              <a:t>                    </a:t>
            </a:r>
            <a:r>
              <a:rPr lang="es-AR" sz="3200" b="1" dirty="0" smtClean="0">
                <a:solidFill>
                  <a:schemeClr val="accent4">
                    <a:lumMod val="60000"/>
                    <a:lumOff val="40000"/>
                  </a:schemeClr>
                </a:solidFill>
                <a:effectLst>
                  <a:outerShdw blurRad="38100" dist="38100" dir="2700000" algn="tl">
                    <a:srgbClr val="000000">
                      <a:alpha val="43137"/>
                    </a:srgbClr>
                  </a:outerShdw>
                </a:effectLst>
                <a:latin typeface="Palatino Linotype" pitchFamily="18" charset="0"/>
                <a:cs typeface="+mn-cs"/>
              </a:rPr>
              <a:t>Debemos tener hermosas rodillas</a:t>
            </a:r>
            <a:endParaRPr lang="es-AR" sz="3200" b="1" dirty="0">
              <a:solidFill>
                <a:schemeClr val="accent4">
                  <a:lumMod val="60000"/>
                  <a:lumOff val="40000"/>
                </a:schemeClr>
              </a:solidFill>
              <a:effectLst>
                <a:outerShdw blurRad="38100" dist="38100" dir="2700000" algn="tl">
                  <a:srgbClr val="000000">
                    <a:alpha val="43137"/>
                  </a:srgbClr>
                </a:outerShdw>
              </a:effectLst>
              <a:latin typeface="Palatino Linotype" pitchFamily="18" charset="0"/>
              <a:cs typeface="+mn-cs"/>
            </a:endParaRPr>
          </a:p>
        </p:txBody>
      </p:sp>
      <p:pic>
        <p:nvPicPr>
          <p:cNvPr id="19463" name="12 Imagen" descr="silueta orando.bmp"/>
          <p:cNvPicPr>
            <a:picLocks noChangeAspect="1"/>
          </p:cNvPicPr>
          <p:nvPr/>
        </p:nvPicPr>
        <p:blipFill>
          <a:blip r:embed="rId5" cstate="print">
            <a:clrChange>
              <a:clrFrom>
                <a:srgbClr val="FFFFFF"/>
              </a:clrFrom>
              <a:clrTo>
                <a:srgbClr val="FFFFFF">
                  <a:alpha val="0"/>
                </a:srgbClr>
              </a:clrTo>
            </a:clrChange>
          </a:blip>
          <a:srcRect/>
          <a:stretch>
            <a:fillRect/>
          </a:stretch>
        </p:blipFill>
        <p:spPr bwMode="auto">
          <a:xfrm>
            <a:off x="3851275" y="4076700"/>
            <a:ext cx="1619250" cy="1190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2000" fill="hold"/>
                                        <p:tgtEl>
                                          <p:spTgt spid="12">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anim calcmode="lin" valueType="num">
                                      <p:cBhvr additive="base">
                                        <p:cTn id="13" dur="2000" fill="hold"/>
                                        <p:tgtEl>
                                          <p:spTgt spid="12">
                                            <p:txEl>
                                              <p:pRg st="1" end="1"/>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1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2">
                                            <p:txEl>
                                              <p:pRg st="5" end="5"/>
                                            </p:txEl>
                                          </p:spTgt>
                                        </p:tgtEl>
                                        <p:attrNameLst>
                                          <p:attrName>style.visibility</p:attrName>
                                        </p:attrNameLst>
                                      </p:cBhvr>
                                      <p:to>
                                        <p:strVal val="visible"/>
                                      </p:to>
                                    </p:set>
                                    <p:anim calcmode="lin" valueType="num">
                                      <p:cBhvr additive="base">
                                        <p:cTn id="19" dur="2000" fill="hold"/>
                                        <p:tgtEl>
                                          <p:spTgt spid="12">
                                            <p:txEl>
                                              <p:pRg st="5" end="5"/>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1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nodeType="clickEffect">
                                  <p:stCondLst>
                                    <p:cond delay="0"/>
                                  </p:stCondLst>
                                  <p:childTnLst>
                                    <p:set>
                                      <p:cBhvr>
                                        <p:cTn id="24" dur="1" fill="hold">
                                          <p:stCondLst>
                                            <p:cond delay="0"/>
                                          </p:stCondLst>
                                        </p:cTn>
                                        <p:tgtEl>
                                          <p:spTgt spid="12">
                                            <p:txEl>
                                              <p:pRg st="6" end="6"/>
                                            </p:txEl>
                                          </p:spTgt>
                                        </p:tgtEl>
                                        <p:attrNameLst>
                                          <p:attrName>style.visibility</p:attrName>
                                        </p:attrNameLst>
                                      </p:cBhvr>
                                      <p:to>
                                        <p:strVal val="visible"/>
                                      </p:to>
                                    </p:set>
                                    <p:anim calcmode="lin" valueType="num">
                                      <p:cBhvr>
                                        <p:cTn id="25" dur="1000" fill="hold"/>
                                        <p:tgtEl>
                                          <p:spTgt spid="12">
                                            <p:txEl>
                                              <p:pRg st="6" end="6"/>
                                            </p:txEl>
                                          </p:spTgt>
                                        </p:tgtEl>
                                        <p:attrNameLst>
                                          <p:attrName>ppt_w</p:attrName>
                                        </p:attrNameLst>
                                      </p:cBhvr>
                                      <p:tavLst>
                                        <p:tav tm="0">
                                          <p:val>
                                            <p:strVal val="#ppt_w*0.70"/>
                                          </p:val>
                                        </p:tav>
                                        <p:tav tm="100000">
                                          <p:val>
                                            <p:strVal val="#ppt_w"/>
                                          </p:val>
                                        </p:tav>
                                      </p:tavLst>
                                    </p:anim>
                                    <p:anim calcmode="lin" valueType="num">
                                      <p:cBhvr>
                                        <p:cTn id="26" dur="1000" fill="hold"/>
                                        <p:tgtEl>
                                          <p:spTgt spid="12">
                                            <p:txEl>
                                              <p:pRg st="6" end="6"/>
                                            </p:txEl>
                                          </p:spTgt>
                                        </p:tgtEl>
                                        <p:attrNameLst>
                                          <p:attrName>ppt_h</p:attrName>
                                        </p:attrNameLst>
                                      </p:cBhvr>
                                      <p:tavLst>
                                        <p:tav tm="0">
                                          <p:val>
                                            <p:strVal val="#ppt_h"/>
                                          </p:val>
                                        </p:tav>
                                        <p:tav tm="100000">
                                          <p:val>
                                            <p:strVal val="#ppt_h"/>
                                          </p:val>
                                        </p:tav>
                                      </p:tavLst>
                                    </p:anim>
                                    <p:animEffect transition="in" filter="fade">
                                      <p:cBhvr>
                                        <p:cTn id="27" dur="10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0"/>
            <a:ext cx="9036496" cy="1412776"/>
          </a:xfrm>
        </p:spPr>
        <p:txBody>
          <a:bodyPr/>
          <a:lstStyle/>
          <a:p>
            <a:pPr algn="r" fontAlgn="auto">
              <a:spcAft>
                <a:spcPts val="0"/>
              </a:spcAft>
              <a:defRPr/>
            </a:pPr>
            <a:r>
              <a:rPr lang="es-AR" dirty="0" smtClean="0"/>
              <a:t>                 </a:t>
            </a:r>
            <a:r>
              <a:rPr lang="es-AR" dirty="0" smtClean="0">
                <a:latin typeface="Palatino Linotype" pitchFamily="18" charset="0"/>
              </a:rPr>
              <a:t>HERMOSAS RODILLAS</a:t>
            </a:r>
            <a:br>
              <a:rPr lang="es-AR" dirty="0" smtClean="0">
                <a:latin typeface="Palatino Linotype" pitchFamily="18" charset="0"/>
              </a:rPr>
            </a:br>
            <a:r>
              <a:rPr lang="es-AR" sz="2800" i="1" dirty="0" smtClean="0">
                <a:latin typeface="Palatino Linotype" pitchFamily="18" charset="0"/>
              </a:rPr>
              <a:t>“Las rodillas de los que quedan y oran …”</a:t>
            </a:r>
            <a:endParaRPr lang="es-AR" sz="2800" i="1" dirty="0">
              <a:latin typeface="Palatino Linotype" pitchFamily="18" charset="0"/>
            </a:endParaRPr>
          </a:p>
        </p:txBody>
      </p:sp>
      <p:sp>
        <p:nvSpPr>
          <p:cNvPr id="10" name="9 CuadroTexto"/>
          <p:cNvSpPr txBox="1"/>
          <p:nvPr/>
        </p:nvSpPr>
        <p:spPr>
          <a:xfrm>
            <a:off x="0" y="6365875"/>
            <a:ext cx="2484438" cy="523220"/>
          </a:xfrm>
          <a:prstGeom prst="rect">
            <a:avLst/>
          </a:prstGeom>
          <a:noFill/>
        </p:spPr>
        <p:txBody>
          <a:bodyPr>
            <a:spAutoFit/>
          </a:bodyPr>
          <a:lstStyle/>
          <a:p>
            <a:r>
              <a:rPr lang="es-AR" sz="1400" dirty="0" smtClean="0">
                <a:solidFill>
                  <a:srgbClr val="D9D9D9"/>
                </a:solidFill>
                <a:effectLst>
                  <a:outerShdw blurRad="38100" dist="38100" dir="2700000" algn="tl">
                    <a:srgbClr val="C0C0C0"/>
                  </a:outerShdw>
                </a:effectLst>
                <a:latin typeface="Arial Narrow" pitchFamily="34" charset="0"/>
              </a:rPr>
              <a:t>Congreso Mundial en Cancún</a:t>
            </a:r>
            <a:endParaRPr lang="es-AR" sz="1400" dirty="0">
              <a:solidFill>
                <a:srgbClr val="D9D9D9"/>
              </a:solidFill>
              <a:effectLst>
                <a:outerShdw blurRad="38100" dist="38100" dir="2700000" algn="tl">
                  <a:srgbClr val="C0C0C0"/>
                </a:outerShdw>
              </a:effectLst>
              <a:latin typeface="Arial Narrow" pitchFamily="34" charset="0"/>
            </a:endParaRPr>
          </a:p>
          <a:p>
            <a:r>
              <a:rPr lang="es-AR" sz="1400" dirty="0" smtClean="0">
                <a:solidFill>
                  <a:srgbClr val="D9D9D9"/>
                </a:solidFill>
                <a:effectLst>
                  <a:outerShdw blurRad="38100" dist="38100" dir="2700000" algn="tl">
                    <a:srgbClr val="C0C0C0"/>
                  </a:outerShdw>
                </a:effectLst>
                <a:latin typeface="Arial Narrow" pitchFamily="34" charset="0"/>
              </a:rPr>
              <a:t>Junio 2013</a:t>
            </a:r>
            <a:endParaRPr lang="es-AR" sz="1400" dirty="0">
              <a:solidFill>
                <a:srgbClr val="D9D9D9"/>
              </a:solidFill>
              <a:effectLst>
                <a:outerShdw blurRad="38100" dist="38100" dir="2700000" algn="tl">
                  <a:srgbClr val="C0C0C0"/>
                </a:outerShdw>
              </a:effectLst>
              <a:latin typeface="Arial Narrow" pitchFamily="34" charset="0"/>
            </a:endParaRPr>
          </a:p>
        </p:txBody>
      </p:sp>
      <p:pic>
        <p:nvPicPr>
          <p:cNvPr id="9" name="8 Imagen" descr="hombre orando.jpg"/>
          <p:cNvPicPr>
            <a:picLocks noChangeAspect="1"/>
          </p:cNvPicPr>
          <p:nvPr/>
        </p:nvPicPr>
        <p:blipFill>
          <a:blip r:embed="rId3" cstate="print"/>
          <a:stretch>
            <a:fillRect/>
          </a:stretch>
        </p:blipFill>
        <p:spPr>
          <a:xfrm>
            <a:off x="0" y="0"/>
            <a:ext cx="2114479" cy="145370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cxnSp>
        <p:nvCxnSpPr>
          <p:cNvPr id="14" name="13 Conector recto"/>
          <p:cNvCxnSpPr/>
          <p:nvPr/>
        </p:nvCxnSpPr>
        <p:spPr>
          <a:xfrm>
            <a:off x="2051050" y="1341438"/>
            <a:ext cx="7092950" cy="0"/>
          </a:xfrm>
          <a:prstGeom prst="line">
            <a:avLst/>
          </a:prstGeom>
        </p:spPr>
        <p:style>
          <a:lnRef idx="3">
            <a:schemeClr val="accent2"/>
          </a:lnRef>
          <a:fillRef idx="0">
            <a:schemeClr val="accent2"/>
          </a:fillRef>
          <a:effectRef idx="2">
            <a:schemeClr val="accent2"/>
          </a:effectRef>
          <a:fontRef idx="minor">
            <a:schemeClr val="tx1"/>
          </a:fontRef>
        </p:style>
      </p:cxnSp>
      <p:sp>
        <p:nvSpPr>
          <p:cNvPr id="8" name="7 Rectángulo"/>
          <p:cNvSpPr/>
          <p:nvPr/>
        </p:nvSpPr>
        <p:spPr>
          <a:xfrm>
            <a:off x="395288" y="1557338"/>
            <a:ext cx="8424862" cy="646112"/>
          </a:xfrm>
          <a:prstGeom prst="rect">
            <a:avLst/>
          </a:prstGeom>
        </p:spPr>
        <p:txBody>
          <a:bodyPr>
            <a:spAutoFit/>
          </a:bodyPr>
          <a:lstStyle/>
          <a:p>
            <a:pPr algn="ctr" fontAlgn="auto">
              <a:spcBef>
                <a:spcPts val="0"/>
              </a:spcBef>
              <a:spcAft>
                <a:spcPts val="0"/>
              </a:spcAft>
              <a:defRPr/>
            </a:pPr>
            <a:endParaRPr lang="en-US" dirty="0">
              <a:latin typeface="+mn-lt"/>
              <a:cs typeface="+mn-cs"/>
            </a:endParaRPr>
          </a:p>
          <a:p>
            <a:pPr algn="ctr" fontAlgn="auto">
              <a:spcBef>
                <a:spcPts val="0"/>
              </a:spcBef>
              <a:spcAft>
                <a:spcPts val="0"/>
              </a:spcAft>
              <a:defRPr/>
            </a:pPr>
            <a:r>
              <a:rPr lang="en-US" dirty="0">
                <a:latin typeface="+mn-lt"/>
                <a:cs typeface="+mn-cs"/>
              </a:rPr>
              <a:t> </a:t>
            </a:r>
            <a:endParaRPr lang="es-AR" sz="2400" b="1" dirty="0">
              <a:solidFill>
                <a:srgbClr val="C00000"/>
              </a:solidFill>
              <a:effectLst>
                <a:outerShdw blurRad="38100" dist="38100" dir="2700000" algn="tl">
                  <a:srgbClr val="000000">
                    <a:alpha val="43137"/>
                  </a:srgbClr>
                </a:outerShdw>
              </a:effectLst>
              <a:latin typeface="+mn-lt"/>
              <a:cs typeface="+mn-cs"/>
            </a:endParaRPr>
          </a:p>
        </p:txBody>
      </p:sp>
      <p:sp>
        <p:nvSpPr>
          <p:cNvPr id="16" name="15 Rectángulo redondeado"/>
          <p:cNvSpPr/>
          <p:nvPr/>
        </p:nvSpPr>
        <p:spPr>
          <a:xfrm>
            <a:off x="755650" y="1628775"/>
            <a:ext cx="7704138" cy="4392613"/>
          </a:xfrm>
          <a:prstGeom prst="roundRect">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buClr>
                <a:srgbClr val="FF0000"/>
              </a:buClr>
              <a:buFont typeface="Wingdings" pitchFamily="2" charset="2"/>
              <a:buChar char="Ø"/>
              <a:defRPr/>
            </a:pPr>
            <a:r>
              <a:rPr lang="es-AR" sz="2400" b="1" i="1" dirty="0" smtClean="0">
                <a:solidFill>
                  <a:srgbClr val="FF0000"/>
                </a:solidFill>
              </a:rPr>
              <a:t>Hermosas rodillas </a:t>
            </a:r>
            <a:r>
              <a:rPr lang="es-AR" sz="2400" b="1" i="1" dirty="0" smtClean="0">
                <a:solidFill>
                  <a:schemeClr val="bg1"/>
                </a:solidFill>
              </a:rPr>
              <a:t> </a:t>
            </a:r>
            <a:r>
              <a:rPr lang="es-AR" sz="2400" dirty="0" smtClean="0">
                <a:solidFill>
                  <a:schemeClr val="bg1"/>
                </a:solidFill>
              </a:rPr>
              <a:t>nos recuerda de nuestra dependencia en Dios.</a:t>
            </a:r>
            <a:r>
              <a:rPr lang="es-AR" sz="2400" dirty="0" smtClean="0"/>
              <a:t> </a:t>
            </a:r>
          </a:p>
          <a:p>
            <a:pPr algn="ctr" fontAlgn="auto">
              <a:spcBef>
                <a:spcPts val="0"/>
              </a:spcBef>
              <a:spcAft>
                <a:spcPts val="0"/>
              </a:spcAft>
              <a:buClr>
                <a:srgbClr val="FF0000"/>
              </a:buClr>
              <a:buFont typeface="Wingdings" pitchFamily="2" charset="2"/>
              <a:buChar char="Ø"/>
              <a:defRPr/>
            </a:pPr>
            <a:r>
              <a:rPr lang="es-AR" sz="2400" dirty="0" smtClean="0"/>
              <a:t>Nos recuerda que somos débiles pero Él es fuerte. Que nosotros no somos capaces pero Él si es capaz. </a:t>
            </a:r>
          </a:p>
          <a:p>
            <a:pPr algn="ctr" fontAlgn="auto">
              <a:spcBef>
                <a:spcPts val="0"/>
              </a:spcBef>
              <a:spcAft>
                <a:spcPts val="0"/>
              </a:spcAft>
              <a:buClr>
                <a:srgbClr val="FF0000"/>
              </a:buClr>
              <a:buFont typeface="Wingdings" pitchFamily="2" charset="2"/>
              <a:buChar char="Ø"/>
              <a:defRPr/>
            </a:pPr>
            <a:r>
              <a:rPr lang="es-AR" sz="2400" dirty="0" smtClean="0"/>
              <a:t>Que no podemos lograrlo solos, pero con Él podemos lograr todas las cosas porque Él nos da fortaleza. </a:t>
            </a:r>
          </a:p>
          <a:p>
            <a:pPr algn="ctr" fontAlgn="auto">
              <a:spcBef>
                <a:spcPts val="0"/>
              </a:spcBef>
              <a:spcAft>
                <a:spcPts val="0"/>
              </a:spcAft>
              <a:buClr>
                <a:srgbClr val="FF0000"/>
              </a:buClr>
              <a:buFont typeface="Wingdings" pitchFamily="2" charset="2"/>
              <a:buChar char="Ø"/>
              <a:defRPr/>
            </a:pPr>
            <a:r>
              <a:rPr lang="es-AR" sz="2400" dirty="0" smtClean="0"/>
              <a:t>Nos da humildad, compasión y una carga por el mundo. </a:t>
            </a:r>
            <a:endParaRPr lang="es-A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additive="base">
                                        <p:cTn id="7" dur="2000" fill="hold"/>
                                        <p:tgtEl>
                                          <p:spTgt spid="16">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1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6">
                                            <p:txEl>
                                              <p:pRg st="1" end="1"/>
                                            </p:txEl>
                                          </p:spTgt>
                                        </p:tgtEl>
                                        <p:attrNameLst>
                                          <p:attrName>style.visibility</p:attrName>
                                        </p:attrNameLst>
                                      </p:cBhvr>
                                      <p:to>
                                        <p:strVal val="visible"/>
                                      </p:to>
                                    </p:set>
                                    <p:anim calcmode="lin" valueType="num">
                                      <p:cBhvr additive="base">
                                        <p:cTn id="13" dur="2000" fill="hold"/>
                                        <p:tgtEl>
                                          <p:spTgt spid="16">
                                            <p:txEl>
                                              <p:pRg st="1" end="1"/>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1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anim calcmode="lin" valueType="num">
                                      <p:cBhvr additive="base">
                                        <p:cTn id="19" dur="2000" fill="hold"/>
                                        <p:tgtEl>
                                          <p:spTgt spid="16">
                                            <p:txEl>
                                              <p:pRg st="2" end="2"/>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1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6">
                                            <p:txEl>
                                              <p:pRg st="3" end="3"/>
                                            </p:txEl>
                                          </p:spTgt>
                                        </p:tgtEl>
                                        <p:attrNameLst>
                                          <p:attrName>style.visibility</p:attrName>
                                        </p:attrNameLst>
                                      </p:cBhvr>
                                      <p:to>
                                        <p:strVal val="visible"/>
                                      </p:to>
                                    </p:set>
                                    <p:anim calcmode="lin" valueType="num">
                                      <p:cBhvr additive="base">
                                        <p:cTn id="25" dur="2000" fill="hold"/>
                                        <p:tgtEl>
                                          <p:spTgt spid="16">
                                            <p:txEl>
                                              <p:pRg st="3" end="3"/>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1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0"/>
            <a:ext cx="9036496" cy="1412776"/>
          </a:xfrm>
        </p:spPr>
        <p:txBody>
          <a:bodyPr/>
          <a:lstStyle/>
          <a:p>
            <a:pPr algn="r" fontAlgn="auto">
              <a:spcAft>
                <a:spcPts val="0"/>
              </a:spcAft>
              <a:defRPr/>
            </a:pPr>
            <a:r>
              <a:rPr lang="es-AR" dirty="0" smtClean="0"/>
              <a:t>                 </a:t>
            </a:r>
            <a:r>
              <a:rPr lang="es-AR" dirty="0" smtClean="0">
                <a:latin typeface="Palatino Linotype" pitchFamily="18" charset="0"/>
              </a:rPr>
              <a:t>HERMOSAS RODILLAS</a:t>
            </a:r>
            <a:br>
              <a:rPr lang="es-AR" dirty="0" smtClean="0">
                <a:latin typeface="Palatino Linotype" pitchFamily="18" charset="0"/>
              </a:rPr>
            </a:br>
            <a:r>
              <a:rPr lang="es-AR" sz="2800" i="1" dirty="0" smtClean="0">
                <a:latin typeface="Palatino Linotype" pitchFamily="18" charset="0"/>
              </a:rPr>
              <a:t>“Las rodillas de los que quedan y oran …”</a:t>
            </a:r>
            <a:endParaRPr lang="es-AR" sz="2800" i="1" dirty="0">
              <a:latin typeface="Palatino Linotype" pitchFamily="18" charset="0"/>
            </a:endParaRPr>
          </a:p>
        </p:txBody>
      </p:sp>
      <p:sp>
        <p:nvSpPr>
          <p:cNvPr id="10" name="9 CuadroTexto"/>
          <p:cNvSpPr txBox="1"/>
          <p:nvPr/>
        </p:nvSpPr>
        <p:spPr>
          <a:xfrm>
            <a:off x="0" y="6365875"/>
            <a:ext cx="2484438" cy="523220"/>
          </a:xfrm>
          <a:prstGeom prst="rect">
            <a:avLst/>
          </a:prstGeom>
          <a:noFill/>
        </p:spPr>
        <p:txBody>
          <a:bodyPr>
            <a:spAutoFit/>
          </a:bodyPr>
          <a:lstStyle/>
          <a:p>
            <a:r>
              <a:rPr lang="es-AR" sz="1400" dirty="0" smtClean="0">
                <a:solidFill>
                  <a:srgbClr val="D9D9D9"/>
                </a:solidFill>
                <a:effectLst>
                  <a:outerShdw blurRad="38100" dist="38100" dir="2700000" algn="tl">
                    <a:srgbClr val="C0C0C0"/>
                  </a:outerShdw>
                </a:effectLst>
                <a:latin typeface="Arial Narrow" pitchFamily="34" charset="0"/>
              </a:rPr>
              <a:t>Congreso Mundial en Cancún </a:t>
            </a:r>
          </a:p>
          <a:p>
            <a:r>
              <a:rPr lang="es-AR" sz="1400" dirty="0" smtClean="0">
                <a:solidFill>
                  <a:srgbClr val="D9D9D9"/>
                </a:solidFill>
                <a:effectLst>
                  <a:outerShdw blurRad="38100" dist="38100" dir="2700000" algn="tl">
                    <a:srgbClr val="C0C0C0"/>
                  </a:outerShdw>
                </a:effectLst>
                <a:latin typeface="Arial Narrow" pitchFamily="34" charset="0"/>
              </a:rPr>
              <a:t>Junio 2013</a:t>
            </a:r>
            <a:endParaRPr lang="es-AR" sz="1400" dirty="0">
              <a:solidFill>
                <a:srgbClr val="D9D9D9"/>
              </a:solidFill>
              <a:effectLst>
                <a:outerShdw blurRad="38100" dist="38100" dir="2700000" algn="tl">
                  <a:srgbClr val="C0C0C0"/>
                </a:outerShdw>
              </a:effectLst>
              <a:latin typeface="Arial Narrow" pitchFamily="34" charset="0"/>
            </a:endParaRPr>
          </a:p>
        </p:txBody>
      </p:sp>
      <p:pic>
        <p:nvPicPr>
          <p:cNvPr id="9" name="8 Imagen" descr="hombre orando.jpg"/>
          <p:cNvPicPr>
            <a:picLocks noChangeAspect="1"/>
          </p:cNvPicPr>
          <p:nvPr/>
        </p:nvPicPr>
        <p:blipFill>
          <a:blip r:embed="rId3" cstate="print"/>
          <a:stretch>
            <a:fillRect/>
          </a:stretch>
        </p:blipFill>
        <p:spPr>
          <a:xfrm>
            <a:off x="0" y="0"/>
            <a:ext cx="2114479" cy="145370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cxnSp>
        <p:nvCxnSpPr>
          <p:cNvPr id="14" name="13 Conector recto"/>
          <p:cNvCxnSpPr/>
          <p:nvPr/>
        </p:nvCxnSpPr>
        <p:spPr>
          <a:xfrm>
            <a:off x="2051050" y="1341438"/>
            <a:ext cx="7092950" cy="0"/>
          </a:xfrm>
          <a:prstGeom prst="line">
            <a:avLst/>
          </a:prstGeom>
        </p:spPr>
        <p:style>
          <a:lnRef idx="3">
            <a:schemeClr val="accent2"/>
          </a:lnRef>
          <a:fillRef idx="0">
            <a:schemeClr val="accent2"/>
          </a:fillRef>
          <a:effectRef idx="2">
            <a:schemeClr val="accent2"/>
          </a:effectRef>
          <a:fontRef idx="minor">
            <a:schemeClr val="tx1"/>
          </a:fontRef>
        </p:style>
      </p:cxnSp>
      <p:sp>
        <p:nvSpPr>
          <p:cNvPr id="8" name="7 Rectángulo"/>
          <p:cNvSpPr/>
          <p:nvPr/>
        </p:nvSpPr>
        <p:spPr>
          <a:xfrm>
            <a:off x="395288" y="1557338"/>
            <a:ext cx="8424862" cy="646112"/>
          </a:xfrm>
          <a:prstGeom prst="rect">
            <a:avLst/>
          </a:prstGeom>
        </p:spPr>
        <p:txBody>
          <a:bodyPr>
            <a:spAutoFit/>
          </a:bodyPr>
          <a:lstStyle/>
          <a:p>
            <a:pPr algn="ctr" fontAlgn="auto">
              <a:spcBef>
                <a:spcPts val="0"/>
              </a:spcBef>
              <a:spcAft>
                <a:spcPts val="0"/>
              </a:spcAft>
              <a:defRPr/>
            </a:pPr>
            <a:endParaRPr lang="en-US" dirty="0">
              <a:latin typeface="+mn-lt"/>
              <a:cs typeface="+mn-cs"/>
            </a:endParaRPr>
          </a:p>
          <a:p>
            <a:pPr algn="ctr" fontAlgn="auto">
              <a:spcBef>
                <a:spcPts val="0"/>
              </a:spcBef>
              <a:spcAft>
                <a:spcPts val="0"/>
              </a:spcAft>
              <a:defRPr/>
            </a:pPr>
            <a:r>
              <a:rPr lang="en-US" dirty="0">
                <a:latin typeface="+mn-lt"/>
                <a:cs typeface="+mn-cs"/>
              </a:rPr>
              <a:t> </a:t>
            </a:r>
            <a:endParaRPr lang="es-AR" sz="2400" b="1" dirty="0">
              <a:solidFill>
                <a:srgbClr val="C00000"/>
              </a:solidFill>
              <a:effectLst>
                <a:outerShdw blurRad="38100" dist="38100" dir="2700000" algn="tl">
                  <a:srgbClr val="000000">
                    <a:alpha val="43137"/>
                  </a:srgbClr>
                </a:outerShdw>
              </a:effectLst>
              <a:latin typeface="+mn-lt"/>
              <a:cs typeface="+mn-cs"/>
            </a:endParaRPr>
          </a:p>
        </p:txBody>
      </p:sp>
      <p:sp>
        <p:nvSpPr>
          <p:cNvPr id="16385" name="Rectangle 1"/>
          <p:cNvSpPr>
            <a:spLocks noChangeArrowheads="1"/>
          </p:cNvSpPr>
          <p:nvPr/>
        </p:nvSpPr>
        <p:spPr bwMode="auto">
          <a:xfrm>
            <a:off x="250825" y="1764794"/>
            <a:ext cx="8785225" cy="4339650"/>
          </a:xfrm>
          <a:prstGeom prst="rect">
            <a:avLst/>
          </a:prstGeom>
          <a:noFill/>
          <a:ln w="9525">
            <a:noFill/>
            <a:miter lim="800000"/>
            <a:headEnd/>
            <a:tailEnd/>
          </a:ln>
          <a:effectLst/>
        </p:spPr>
        <p:txBody>
          <a:bodyPr anchor="ctr">
            <a:spAutoFit/>
          </a:bodyPr>
          <a:lstStyle/>
          <a:p>
            <a:pPr algn="ctr">
              <a:defRPr/>
            </a:pPr>
            <a:endParaRPr lang="en-US" sz="2400" dirty="0">
              <a:latin typeface="Times New Roman" pitchFamily="18" charset="0"/>
              <a:ea typeface="Times New Roman" pitchFamily="18" charset="0"/>
              <a:cs typeface="Times New Roman" pitchFamily="18" charset="0"/>
            </a:endParaRPr>
          </a:p>
          <a:p>
            <a:pPr algn="ctr">
              <a:defRPr/>
            </a:pPr>
            <a:r>
              <a:rPr lang="es-AR" sz="2800" dirty="0" smtClean="0">
                <a:latin typeface="Times New Roman" pitchFamily="18" charset="0"/>
                <a:ea typeface="Times New Roman" pitchFamily="18" charset="0"/>
                <a:cs typeface="Times New Roman" pitchFamily="18" charset="0"/>
              </a:rPr>
              <a:t>Sí hay </a:t>
            </a:r>
            <a:r>
              <a:rPr lang="es-AR" sz="2800" b="1" dirty="0" smtClean="0">
                <a:solidFill>
                  <a:srgbClr val="D6A3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65 millones de creyentes  </a:t>
            </a:r>
            <a:r>
              <a:rPr lang="es-AR" sz="2800" dirty="0" smtClean="0">
                <a:latin typeface="Times New Roman" pitchFamily="18" charset="0"/>
                <a:ea typeface="Times New Roman" pitchFamily="18" charset="0"/>
                <a:cs typeface="Times New Roman" pitchFamily="18" charset="0"/>
              </a:rPr>
              <a:t>en las Asambleas Mundiales de Dios,  </a:t>
            </a:r>
            <a:endParaRPr lang="es-AR" sz="2800" b="1" dirty="0" smtClean="0">
              <a:solidFill>
                <a:srgbClr val="D6A3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endParaRPr>
          </a:p>
          <a:p>
            <a:pPr algn="ctr">
              <a:defRPr/>
            </a:pPr>
            <a:r>
              <a:rPr lang="es-AR" sz="2800" dirty="0" smtClean="0">
                <a:latin typeface="Times New Roman" pitchFamily="18" charset="0"/>
                <a:ea typeface="Times New Roman" pitchFamily="18" charset="0"/>
                <a:cs typeface="Times New Roman" pitchFamily="18" charset="0"/>
              </a:rPr>
              <a:t>¿podemos tener </a:t>
            </a:r>
            <a:r>
              <a:rPr lang="es-AR" sz="2800" b="1" dirty="0" smtClean="0">
                <a:solidFill>
                  <a:srgbClr val="D6A3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a:t>
            </a:r>
            <a:r>
              <a:rPr lang="es-AR" sz="2800" b="1" dirty="0" smtClean="0">
                <a:solidFill>
                  <a:srgbClr val="D6A300"/>
                </a:solidFill>
                <a:latin typeface="Times New Roman" pitchFamily="18" charset="0"/>
                <a:ea typeface="Times New Roman" pitchFamily="18" charset="0"/>
                <a:cs typeface="Times New Roman" pitchFamily="18" charset="0"/>
              </a:rPr>
              <a:t>5 millones de intercesores</a:t>
            </a:r>
            <a:r>
              <a:rPr lang="es-AR" sz="2800" dirty="0" smtClean="0">
                <a:latin typeface="Times New Roman" pitchFamily="18" charset="0"/>
                <a:ea typeface="Times New Roman" pitchFamily="18" charset="0"/>
                <a:cs typeface="Times New Roman" pitchFamily="18" charset="0"/>
              </a:rPr>
              <a:t>? </a:t>
            </a:r>
          </a:p>
          <a:p>
            <a:pPr algn="ctr">
              <a:defRPr/>
            </a:pPr>
            <a:r>
              <a:rPr lang="es-AR" sz="2800" dirty="0" smtClean="0">
                <a:latin typeface="Times New Roman" pitchFamily="18" charset="0"/>
                <a:ea typeface="Times New Roman" pitchFamily="18" charset="0"/>
                <a:cs typeface="Times New Roman" pitchFamily="18" charset="0"/>
              </a:rPr>
              <a:t>¿ Y muchos más que oren por las misiones y por el mundo? </a:t>
            </a:r>
          </a:p>
          <a:p>
            <a:pPr algn="ctr">
              <a:defRPr/>
            </a:pPr>
            <a:r>
              <a:rPr lang="es-AR" sz="2800" dirty="0" smtClean="0">
                <a:latin typeface="Times New Roman" pitchFamily="18" charset="0"/>
                <a:ea typeface="Times New Roman" pitchFamily="18" charset="0"/>
                <a:cs typeface="Times New Roman" pitchFamily="18" charset="0"/>
              </a:rPr>
              <a:t>Si cada creyente en WAGF diera</a:t>
            </a:r>
            <a:r>
              <a:rPr lang="es-AR" sz="2800" b="1" dirty="0" smtClean="0">
                <a:solidFill>
                  <a:srgbClr val="FFC0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a:t>
            </a:r>
            <a:r>
              <a:rPr lang="es-AR" sz="2800" b="1" dirty="0" smtClean="0">
                <a:solidFill>
                  <a:srgbClr val="D6A3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1 hora por mes </a:t>
            </a:r>
            <a:r>
              <a:rPr lang="es-AR" sz="2800" dirty="0" smtClean="0">
                <a:latin typeface="Times New Roman" pitchFamily="18" charset="0"/>
                <a:ea typeface="Times New Roman" pitchFamily="18" charset="0"/>
                <a:cs typeface="Times New Roman" pitchFamily="18" charset="0"/>
              </a:rPr>
              <a:t> para interceder  por el mundo, </a:t>
            </a:r>
          </a:p>
          <a:p>
            <a:pPr algn="ctr">
              <a:defRPr/>
            </a:pPr>
            <a:r>
              <a:rPr lang="es-AR" sz="2800" dirty="0" smtClean="0">
                <a:latin typeface="Times New Roman" pitchFamily="18" charset="0"/>
                <a:ea typeface="Times New Roman" pitchFamily="18" charset="0"/>
                <a:cs typeface="Times New Roman" pitchFamily="18" charset="0"/>
              </a:rPr>
              <a:t>Cual son </a:t>
            </a:r>
            <a:r>
              <a:rPr lang="es-AR" sz="2800" b="1" dirty="0" smtClean="0">
                <a:solidFill>
                  <a:srgbClr val="D6A3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2 minutos por día</a:t>
            </a:r>
            <a:r>
              <a:rPr lang="es-AR" sz="2800" dirty="0" smtClean="0">
                <a:latin typeface="Times New Roman" pitchFamily="18" charset="0"/>
                <a:ea typeface="Times New Roman" pitchFamily="18" charset="0"/>
                <a:cs typeface="Times New Roman" pitchFamily="18" charset="0"/>
              </a:rPr>
              <a:t>, tendríamos</a:t>
            </a:r>
          </a:p>
          <a:p>
            <a:pPr algn="ctr">
              <a:defRPr/>
            </a:pPr>
            <a:r>
              <a:rPr lang="es-AR" sz="2800" b="1" dirty="0" smtClean="0">
                <a:solidFill>
                  <a:srgbClr val="D6A3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Casi 4 Billones de minutos cada mes de intercesión</a:t>
            </a:r>
            <a:endParaRPr lang="es-AR" sz="2800" dirty="0" smtClean="0">
              <a:solidFill>
                <a:srgbClr val="D6A300"/>
              </a:solidFill>
              <a:latin typeface="Times New Roman" pitchFamily="18" charset="0"/>
              <a:ea typeface="Times New Roman" pitchFamily="18" charset="0"/>
              <a:cs typeface="Times New Roman" pitchFamily="18" charset="0"/>
            </a:endParaRPr>
          </a:p>
          <a:p>
            <a:pPr algn="ctr">
              <a:defRPr/>
            </a:pPr>
            <a:r>
              <a:rPr lang="es-AR" sz="2800" b="1" dirty="0" smtClean="0">
                <a:solidFill>
                  <a:srgbClr val="D6A3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Casi 48 Billones  de minutos por año</a:t>
            </a:r>
            <a:endParaRPr lang="es-AR" sz="2800" b="1" dirty="0">
              <a:solidFill>
                <a:srgbClr val="D6A3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2" name="11 Flecha doblada hacia arriba"/>
          <p:cNvSpPr/>
          <p:nvPr/>
        </p:nvSpPr>
        <p:spPr>
          <a:xfrm rot="5400000">
            <a:off x="339594" y="5013176"/>
            <a:ext cx="287337" cy="287338"/>
          </a:xfrm>
          <a:prstGeom prst="ben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
        <p:nvSpPr>
          <p:cNvPr id="15" name="14 Flecha doblada hacia arriba"/>
          <p:cNvSpPr/>
          <p:nvPr/>
        </p:nvSpPr>
        <p:spPr>
          <a:xfrm rot="5400000">
            <a:off x="395536" y="5517232"/>
            <a:ext cx="288925" cy="288925"/>
          </a:xfrm>
          <a:prstGeom prst="ben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16385">
                                            <p:txEl>
                                              <p:pRg st="1" end="1"/>
                                            </p:txEl>
                                          </p:spTgt>
                                        </p:tgtEl>
                                        <p:attrNameLst>
                                          <p:attrName>style.visibility</p:attrName>
                                        </p:attrNameLst>
                                      </p:cBhvr>
                                      <p:to>
                                        <p:strVal val="visible"/>
                                      </p:to>
                                    </p:set>
                                    <p:anim calcmode="lin" valueType="num">
                                      <p:cBhvr additive="base">
                                        <p:cTn id="7" dur="1000" fill="hold"/>
                                        <p:tgtEl>
                                          <p:spTgt spid="16385">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638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16385">
                                            <p:txEl>
                                              <p:pRg st="2" end="2"/>
                                            </p:txEl>
                                          </p:spTgt>
                                        </p:tgtEl>
                                        <p:attrNameLst>
                                          <p:attrName>style.visibility</p:attrName>
                                        </p:attrNameLst>
                                      </p:cBhvr>
                                      <p:to>
                                        <p:strVal val="visible"/>
                                      </p:to>
                                    </p:set>
                                    <p:anim calcmode="lin" valueType="num">
                                      <p:cBhvr additive="base">
                                        <p:cTn id="13" dur="1000" fill="hold"/>
                                        <p:tgtEl>
                                          <p:spTgt spid="16385">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6385">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12" fill="hold" nodeType="withEffect">
                                  <p:stCondLst>
                                    <p:cond delay="0"/>
                                  </p:stCondLst>
                                  <p:childTnLst>
                                    <p:set>
                                      <p:cBhvr>
                                        <p:cTn id="16" dur="1" fill="hold">
                                          <p:stCondLst>
                                            <p:cond delay="0"/>
                                          </p:stCondLst>
                                        </p:cTn>
                                        <p:tgtEl>
                                          <p:spTgt spid="16385">
                                            <p:txEl>
                                              <p:pRg st="3" end="3"/>
                                            </p:txEl>
                                          </p:spTgt>
                                        </p:tgtEl>
                                        <p:attrNameLst>
                                          <p:attrName>style.visibility</p:attrName>
                                        </p:attrNameLst>
                                      </p:cBhvr>
                                      <p:to>
                                        <p:strVal val="visible"/>
                                      </p:to>
                                    </p:set>
                                    <p:anim calcmode="lin" valueType="num">
                                      <p:cBhvr additive="base">
                                        <p:cTn id="17" dur="1000" fill="hold"/>
                                        <p:tgtEl>
                                          <p:spTgt spid="16385">
                                            <p:txEl>
                                              <p:pRg st="3" end="3"/>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1638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2" fill="hold" nodeType="clickEffect">
                                  <p:stCondLst>
                                    <p:cond delay="0"/>
                                  </p:stCondLst>
                                  <p:childTnLst>
                                    <p:set>
                                      <p:cBhvr>
                                        <p:cTn id="22" dur="1" fill="hold">
                                          <p:stCondLst>
                                            <p:cond delay="0"/>
                                          </p:stCondLst>
                                        </p:cTn>
                                        <p:tgtEl>
                                          <p:spTgt spid="16385">
                                            <p:txEl>
                                              <p:pRg st="4" end="4"/>
                                            </p:txEl>
                                          </p:spTgt>
                                        </p:tgtEl>
                                        <p:attrNameLst>
                                          <p:attrName>style.visibility</p:attrName>
                                        </p:attrNameLst>
                                      </p:cBhvr>
                                      <p:to>
                                        <p:strVal val="visible"/>
                                      </p:to>
                                    </p:set>
                                    <p:anim calcmode="lin" valueType="num">
                                      <p:cBhvr additive="base">
                                        <p:cTn id="23" dur="1000" fill="hold"/>
                                        <p:tgtEl>
                                          <p:spTgt spid="16385">
                                            <p:txEl>
                                              <p:pRg st="4" end="4"/>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1638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12" fill="hold" nodeType="withEffect">
                                  <p:stCondLst>
                                    <p:cond delay="0"/>
                                  </p:stCondLst>
                                  <p:childTnLst>
                                    <p:set>
                                      <p:cBhvr>
                                        <p:cTn id="26" dur="1" fill="hold">
                                          <p:stCondLst>
                                            <p:cond delay="0"/>
                                          </p:stCondLst>
                                        </p:cTn>
                                        <p:tgtEl>
                                          <p:spTgt spid="16385">
                                            <p:txEl>
                                              <p:pRg st="5" end="5"/>
                                            </p:txEl>
                                          </p:spTgt>
                                        </p:tgtEl>
                                        <p:attrNameLst>
                                          <p:attrName>style.visibility</p:attrName>
                                        </p:attrNameLst>
                                      </p:cBhvr>
                                      <p:to>
                                        <p:strVal val="visible"/>
                                      </p:to>
                                    </p:set>
                                    <p:anim calcmode="lin" valueType="num">
                                      <p:cBhvr additive="base">
                                        <p:cTn id="27" dur="1000" fill="hold"/>
                                        <p:tgtEl>
                                          <p:spTgt spid="16385">
                                            <p:txEl>
                                              <p:pRg st="5" end="5"/>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1638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4" presetClass="entr" presetSubtype="0" accel="100000" fill="hold" nodeType="clickEffect">
                                  <p:stCondLst>
                                    <p:cond delay="0"/>
                                  </p:stCondLst>
                                  <p:childTnLst>
                                    <p:set>
                                      <p:cBhvr>
                                        <p:cTn id="32" dur="1" fill="hold">
                                          <p:stCondLst>
                                            <p:cond delay="0"/>
                                          </p:stCondLst>
                                        </p:cTn>
                                        <p:tgtEl>
                                          <p:spTgt spid="16385">
                                            <p:txEl>
                                              <p:pRg st="6" end="6"/>
                                            </p:txEl>
                                          </p:spTgt>
                                        </p:tgtEl>
                                        <p:attrNameLst>
                                          <p:attrName>style.visibility</p:attrName>
                                        </p:attrNameLst>
                                      </p:cBhvr>
                                      <p:to>
                                        <p:strVal val="visible"/>
                                      </p:to>
                                    </p:set>
                                    <p:anim calcmode="lin" valueType="num">
                                      <p:cBhvr>
                                        <p:cTn id="33" dur="1000" fill="hold"/>
                                        <p:tgtEl>
                                          <p:spTgt spid="16385">
                                            <p:txEl>
                                              <p:pRg st="6" end="6"/>
                                            </p:txEl>
                                          </p:spTgt>
                                        </p:tgtEl>
                                        <p:attrNameLst>
                                          <p:attrName>ppt_w</p:attrName>
                                        </p:attrNameLst>
                                      </p:cBhvr>
                                      <p:tavLst>
                                        <p:tav tm="0">
                                          <p:val>
                                            <p:strVal val="#ppt_w*0.05"/>
                                          </p:val>
                                        </p:tav>
                                        <p:tav tm="100000">
                                          <p:val>
                                            <p:strVal val="#ppt_w"/>
                                          </p:val>
                                        </p:tav>
                                      </p:tavLst>
                                    </p:anim>
                                    <p:anim calcmode="lin" valueType="num">
                                      <p:cBhvr>
                                        <p:cTn id="34" dur="1000" fill="hold"/>
                                        <p:tgtEl>
                                          <p:spTgt spid="16385">
                                            <p:txEl>
                                              <p:pRg st="6" end="6"/>
                                            </p:txEl>
                                          </p:spTgt>
                                        </p:tgtEl>
                                        <p:attrNameLst>
                                          <p:attrName>ppt_h</p:attrName>
                                        </p:attrNameLst>
                                      </p:cBhvr>
                                      <p:tavLst>
                                        <p:tav tm="0">
                                          <p:val>
                                            <p:strVal val="#ppt_h"/>
                                          </p:val>
                                        </p:tav>
                                        <p:tav tm="100000">
                                          <p:val>
                                            <p:strVal val="#ppt_h"/>
                                          </p:val>
                                        </p:tav>
                                      </p:tavLst>
                                    </p:anim>
                                    <p:anim calcmode="lin" valueType="num">
                                      <p:cBhvr>
                                        <p:cTn id="35" dur="1000" fill="hold"/>
                                        <p:tgtEl>
                                          <p:spTgt spid="16385">
                                            <p:txEl>
                                              <p:pRg st="6" end="6"/>
                                            </p:txEl>
                                          </p:spTgt>
                                        </p:tgtEl>
                                        <p:attrNameLst>
                                          <p:attrName>ppt_x</p:attrName>
                                        </p:attrNameLst>
                                      </p:cBhvr>
                                      <p:tavLst>
                                        <p:tav tm="0">
                                          <p:val>
                                            <p:strVal val="#ppt_x-.2"/>
                                          </p:val>
                                        </p:tav>
                                        <p:tav tm="100000">
                                          <p:val>
                                            <p:strVal val="#ppt_x"/>
                                          </p:val>
                                        </p:tav>
                                      </p:tavLst>
                                    </p:anim>
                                    <p:anim calcmode="lin" valueType="num">
                                      <p:cBhvr>
                                        <p:cTn id="36" dur="1000" fill="hold"/>
                                        <p:tgtEl>
                                          <p:spTgt spid="16385">
                                            <p:txEl>
                                              <p:pRg st="6" end="6"/>
                                            </p:txEl>
                                          </p:spTgt>
                                        </p:tgtEl>
                                        <p:attrNameLst>
                                          <p:attrName>ppt_y</p:attrName>
                                        </p:attrNameLst>
                                      </p:cBhvr>
                                      <p:tavLst>
                                        <p:tav tm="0">
                                          <p:val>
                                            <p:strVal val="#ppt_y"/>
                                          </p:val>
                                        </p:tav>
                                        <p:tav tm="100000">
                                          <p:val>
                                            <p:strVal val="#ppt_y"/>
                                          </p:val>
                                        </p:tav>
                                      </p:tavLst>
                                    </p:anim>
                                    <p:animEffect transition="in" filter="fade">
                                      <p:cBhvr>
                                        <p:cTn id="37" dur="1000"/>
                                        <p:tgtEl>
                                          <p:spTgt spid="1638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4" presetClass="entr" presetSubtype="0" accel="100000" fill="hold" nodeType="clickEffect">
                                  <p:stCondLst>
                                    <p:cond delay="0"/>
                                  </p:stCondLst>
                                  <p:childTnLst>
                                    <p:set>
                                      <p:cBhvr>
                                        <p:cTn id="41" dur="1" fill="hold">
                                          <p:stCondLst>
                                            <p:cond delay="0"/>
                                          </p:stCondLst>
                                        </p:cTn>
                                        <p:tgtEl>
                                          <p:spTgt spid="16385">
                                            <p:txEl>
                                              <p:pRg st="7" end="7"/>
                                            </p:txEl>
                                          </p:spTgt>
                                        </p:tgtEl>
                                        <p:attrNameLst>
                                          <p:attrName>style.visibility</p:attrName>
                                        </p:attrNameLst>
                                      </p:cBhvr>
                                      <p:to>
                                        <p:strVal val="visible"/>
                                      </p:to>
                                    </p:set>
                                    <p:anim calcmode="lin" valueType="num">
                                      <p:cBhvr>
                                        <p:cTn id="42" dur="1000" fill="hold"/>
                                        <p:tgtEl>
                                          <p:spTgt spid="16385">
                                            <p:txEl>
                                              <p:pRg st="7" end="7"/>
                                            </p:txEl>
                                          </p:spTgt>
                                        </p:tgtEl>
                                        <p:attrNameLst>
                                          <p:attrName>ppt_w</p:attrName>
                                        </p:attrNameLst>
                                      </p:cBhvr>
                                      <p:tavLst>
                                        <p:tav tm="0">
                                          <p:val>
                                            <p:strVal val="#ppt_w*0.05"/>
                                          </p:val>
                                        </p:tav>
                                        <p:tav tm="100000">
                                          <p:val>
                                            <p:strVal val="#ppt_w"/>
                                          </p:val>
                                        </p:tav>
                                      </p:tavLst>
                                    </p:anim>
                                    <p:anim calcmode="lin" valueType="num">
                                      <p:cBhvr>
                                        <p:cTn id="43" dur="1000" fill="hold"/>
                                        <p:tgtEl>
                                          <p:spTgt spid="16385">
                                            <p:txEl>
                                              <p:pRg st="7" end="7"/>
                                            </p:txEl>
                                          </p:spTgt>
                                        </p:tgtEl>
                                        <p:attrNameLst>
                                          <p:attrName>ppt_h</p:attrName>
                                        </p:attrNameLst>
                                      </p:cBhvr>
                                      <p:tavLst>
                                        <p:tav tm="0">
                                          <p:val>
                                            <p:strVal val="#ppt_h"/>
                                          </p:val>
                                        </p:tav>
                                        <p:tav tm="100000">
                                          <p:val>
                                            <p:strVal val="#ppt_h"/>
                                          </p:val>
                                        </p:tav>
                                      </p:tavLst>
                                    </p:anim>
                                    <p:anim calcmode="lin" valueType="num">
                                      <p:cBhvr>
                                        <p:cTn id="44" dur="1000" fill="hold"/>
                                        <p:tgtEl>
                                          <p:spTgt spid="16385">
                                            <p:txEl>
                                              <p:pRg st="7" end="7"/>
                                            </p:txEl>
                                          </p:spTgt>
                                        </p:tgtEl>
                                        <p:attrNameLst>
                                          <p:attrName>ppt_x</p:attrName>
                                        </p:attrNameLst>
                                      </p:cBhvr>
                                      <p:tavLst>
                                        <p:tav tm="0">
                                          <p:val>
                                            <p:strVal val="#ppt_x-.2"/>
                                          </p:val>
                                        </p:tav>
                                        <p:tav tm="100000">
                                          <p:val>
                                            <p:strVal val="#ppt_x"/>
                                          </p:val>
                                        </p:tav>
                                      </p:tavLst>
                                    </p:anim>
                                    <p:anim calcmode="lin" valueType="num">
                                      <p:cBhvr>
                                        <p:cTn id="45" dur="1000" fill="hold"/>
                                        <p:tgtEl>
                                          <p:spTgt spid="16385">
                                            <p:txEl>
                                              <p:pRg st="7" end="7"/>
                                            </p:txEl>
                                          </p:spTgt>
                                        </p:tgtEl>
                                        <p:attrNameLst>
                                          <p:attrName>ppt_y</p:attrName>
                                        </p:attrNameLst>
                                      </p:cBhvr>
                                      <p:tavLst>
                                        <p:tav tm="0">
                                          <p:val>
                                            <p:strVal val="#ppt_y"/>
                                          </p:val>
                                        </p:tav>
                                        <p:tav tm="100000">
                                          <p:val>
                                            <p:strVal val="#ppt_y"/>
                                          </p:val>
                                        </p:tav>
                                      </p:tavLst>
                                    </p:anim>
                                    <p:animEffect transition="in" filter="fade">
                                      <p:cBhvr>
                                        <p:cTn id="46" dur="1000"/>
                                        <p:tgtEl>
                                          <p:spTgt spid="1638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0"/>
            <a:ext cx="9036496" cy="1412776"/>
          </a:xfrm>
        </p:spPr>
        <p:txBody>
          <a:bodyPr/>
          <a:lstStyle/>
          <a:p>
            <a:pPr algn="r" fontAlgn="auto">
              <a:spcAft>
                <a:spcPts val="0"/>
              </a:spcAft>
              <a:defRPr/>
            </a:pPr>
            <a:r>
              <a:rPr lang="es-AR" dirty="0" smtClean="0"/>
              <a:t>                 </a:t>
            </a:r>
            <a:r>
              <a:rPr lang="es-AR" dirty="0" smtClean="0">
                <a:latin typeface="Palatino Linotype" pitchFamily="18" charset="0"/>
              </a:rPr>
              <a:t>RODILLAS HERMOSAS</a:t>
            </a:r>
            <a:br>
              <a:rPr lang="es-AR" dirty="0" smtClean="0">
                <a:latin typeface="Palatino Linotype" pitchFamily="18" charset="0"/>
              </a:rPr>
            </a:br>
            <a:r>
              <a:rPr lang="es-AR" sz="2800" i="1" dirty="0" smtClean="0">
                <a:latin typeface="Palatino Linotype" pitchFamily="18" charset="0"/>
              </a:rPr>
              <a:t>“Las rodillas de los que quedan y oran …”</a:t>
            </a:r>
            <a:endParaRPr lang="es-AR" sz="2800" i="1" dirty="0">
              <a:latin typeface="Palatino Linotype" pitchFamily="18" charset="0"/>
            </a:endParaRPr>
          </a:p>
        </p:txBody>
      </p:sp>
      <p:sp>
        <p:nvSpPr>
          <p:cNvPr id="10" name="9 CuadroTexto"/>
          <p:cNvSpPr txBox="1"/>
          <p:nvPr/>
        </p:nvSpPr>
        <p:spPr>
          <a:xfrm>
            <a:off x="0" y="6365875"/>
            <a:ext cx="2484438" cy="523220"/>
          </a:xfrm>
          <a:prstGeom prst="rect">
            <a:avLst/>
          </a:prstGeom>
          <a:noFill/>
        </p:spPr>
        <p:txBody>
          <a:bodyPr>
            <a:spAutoFit/>
          </a:bodyPr>
          <a:lstStyle/>
          <a:p>
            <a:r>
              <a:rPr lang="es-AR" sz="1400" dirty="0" smtClean="0">
                <a:solidFill>
                  <a:srgbClr val="D9D9D9"/>
                </a:solidFill>
                <a:effectLst>
                  <a:outerShdw blurRad="38100" dist="38100" dir="2700000" algn="tl">
                    <a:srgbClr val="C0C0C0"/>
                  </a:outerShdw>
                </a:effectLst>
                <a:latin typeface="Arial Narrow" pitchFamily="34" charset="0"/>
              </a:rPr>
              <a:t>Congreso Mundial en Cancún</a:t>
            </a:r>
          </a:p>
          <a:p>
            <a:r>
              <a:rPr lang="es-AR" sz="1400" dirty="0" smtClean="0">
                <a:solidFill>
                  <a:srgbClr val="D9D9D9"/>
                </a:solidFill>
                <a:effectLst>
                  <a:outerShdw blurRad="38100" dist="38100" dir="2700000" algn="tl">
                    <a:srgbClr val="C0C0C0"/>
                  </a:outerShdw>
                </a:effectLst>
                <a:latin typeface="Arial Narrow" pitchFamily="34" charset="0"/>
              </a:rPr>
              <a:t>Junio 2013</a:t>
            </a:r>
            <a:endParaRPr lang="es-AR" sz="1400" dirty="0">
              <a:solidFill>
                <a:srgbClr val="D9D9D9"/>
              </a:solidFill>
              <a:effectLst>
                <a:outerShdw blurRad="38100" dist="38100" dir="2700000" algn="tl">
                  <a:srgbClr val="C0C0C0"/>
                </a:outerShdw>
              </a:effectLst>
              <a:latin typeface="Arial Narrow" pitchFamily="34" charset="0"/>
            </a:endParaRPr>
          </a:p>
        </p:txBody>
      </p:sp>
      <p:pic>
        <p:nvPicPr>
          <p:cNvPr id="9" name="8 Imagen" descr="hombre orando.jpg"/>
          <p:cNvPicPr>
            <a:picLocks noChangeAspect="1"/>
          </p:cNvPicPr>
          <p:nvPr/>
        </p:nvPicPr>
        <p:blipFill>
          <a:blip r:embed="rId3" cstate="print"/>
          <a:stretch>
            <a:fillRect/>
          </a:stretch>
        </p:blipFill>
        <p:spPr>
          <a:xfrm>
            <a:off x="0" y="0"/>
            <a:ext cx="2114479" cy="145370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cxnSp>
        <p:nvCxnSpPr>
          <p:cNvPr id="14" name="13 Conector recto"/>
          <p:cNvCxnSpPr/>
          <p:nvPr/>
        </p:nvCxnSpPr>
        <p:spPr>
          <a:xfrm>
            <a:off x="2051050" y="1341438"/>
            <a:ext cx="7092950" cy="0"/>
          </a:xfrm>
          <a:prstGeom prst="line">
            <a:avLst/>
          </a:prstGeom>
        </p:spPr>
        <p:style>
          <a:lnRef idx="3">
            <a:schemeClr val="accent2"/>
          </a:lnRef>
          <a:fillRef idx="0">
            <a:schemeClr val="accent2"/>
          </a:fillRef>
          <a:effectRef idx="2">
            <a:schemeClr val="accent2"/>
          </a:effectRef>
          <a:fontRef idx="minor">
            <a:schemeClr val="tx1"/>
          </a:fontRef>
        </p:style>
      </p:cxnSp>
      <p:sp>
        <p:nvSpPr>
          <p:cNvPr id="8" name="7 Rectángulo"/>
          <p:cNvSpPr/>
          <p:nvPr/>
        </p:nvSpPr>
        <p:spPr>
          <a:xfrm>
            <a:off x="395288" y="1557338"/>
            <a:ext cx="8424862" cy="646112"/>
          </a:xfrm>
          <a:prstGeom prst="rect">
            <a:avLst/>
          </a:prstGeom>
        </p:spPr>
        <p:txBody>
          <a:bodyPr>
            <a:spAutoFit/>
          </a:bodyPr>
          <a:lstStyle/>
          <a:p>
            <a:pPr algn="ctr" fontAlgn="auto">
              <a:spcBef>
                <a:spcPts val="0"/>
              </a:spcBef>
              <a:spcAft>
                <a:spcPts val="0"/>
              </a:spcAft>
              <a:defRPr/>
            </a:pPr>
            <a:endParaRPr lang="en-US" dirty="0">
              <a:latin typeface="+mn-lt"/>
              <a:cs typeface="+mn-cs"/>
            </a:endParaRPr>
          </a:p>
          <a:p>
            <a:pPr algn="ctr" fontAlgn="auto">
              <a:spcBef>
                <a:spcPts val="0"/>
              </a:spcBef>
              <a:spcAft>
                <a:spcPts val="0"/>
              </a:spcAft>
              <a:defRPr/>
            </a:pPr>
            <a:r>
              <a:rPr lang="en-US" dirty="0">
                <a:latin typeface="+mn-lt"/>
                <a:cs typeface="+mn-cs"/>
              </a:rPr>
              <a:t> </a:t>
            </a:r>
            <a:endParaRPr lang="es-AR" sz="2400" b="1" dirty="0">
              <a:solidFill>
                <a:srgbClr val="C00000"/>
              </a:solidFill>
              <a:effectLst>
                <a:outerShdw blurRad="38100" dist="38100" dir="2700000" algn="tl">
                  <a:srgbClr val="000000">
                    <a:alpha val="43137"/>
                  </a:srgbClr>
                </a:outerShdw>
              </a:effectLst>
              <a:latin typeface="+mn-lt"/>
              <a:cs typeface="+mn-cs"/>
            </a:endParaRPr>
          </a:p>
        </p:txBody>
      </p:sp>
      <p:sp>
        <p:nvSpPr>
          <p:cNvPr id="13" name="12 Rectángulo"/>
          <p:cNvSpPr/>
          <p:nvPr/>
        </p:nvSpPr>
        <p:spPr>
          <a:xfrm>
            <a:off x="250825" y="1484313"/>
            <a:ext cx="7850188" cy="5109091"/>
          </a:xfrm>
          <a:prstGeom prst="rect">
            <a:avLst/>
          </a:prstGeom>
        </p:spPr>
        <p:txBody>
          <a:bodyPr>
            <a:spAutoFit/>
          </a:bodyPr>
          <a:lstStyle/>
          <a:p>
            <a:pPr algn="ctr" fontAlgn="auto">
              <a:spcBef>
                <a:spcPts val="0"/>
              </a:spcBef>
              <a:spcAft>
                <a:spcPts val="0"/>
              </a:spcAft>
              <a:defRPr/>
            </a:pPr>
            <a:r>
              <a:rPr lang="es-AR" sz="2200" dirty="0" smtClean="0">
                <a:latin typeface="+mn-lt"/>
                <a:cs typeface="+mn-cs"/>
              </a:rPr>
              <a:t>Si cada creyente en las Asambleas Mundiales de Dios</a:t>
            </a:r>
          </a:p>
          <a:p>
            <a:pPr algn="ctr" fontAlgn="auto">
              <a:spcBef>
                <a:spcPts val="0"/>
              </a:spcBef>
              <a:spcAft>
                <a:spcPts val="0"/>
              </a:spcAft>
              <a:defRPr/>
            </a:pPr>
            <a:r>
              <a:rPr lang="es-AR" sz="2400" dirty="0" smtClean="0">
                <a:latin typeface="+mn-lt"/>
                <a:cs typeface="+mn-cs"/>
              </a:rPr>
              <a:t>oraran </a:t>
            </a:r>
            <a:r>
              <a:rPr lang="es-AR" sz="2400" b="1" dirty="0" smtClean="0">
                <a:solidFill>
                  <a:schemeClr val="accent5">
                    <a:lumMod val="60000"/>
                    <a:lumOff val="40000"/>
                  </a:schemeClr>
                </a:solidFill>
                <a:effectLst>
                  <a:outerShdw blurRad="38100" dist="38100" dir="2700000" algn="tl">
                    <a:srgbClr val="000000">
                      <a:alpha val="43137"/>
                    </a:srgbClr>
                  </a:outerShdw>
                </a:effectLst>
                <a:latin typeface="+mn-lt"/>
                <a:cs typeface="+mn-cs"/>
              </a:rPr>
              <a:t>5 minutos por día</a:t>
            </a:r>
            <a:r>
              <a:rPr lang="es-AR" sz="2400" dirty="0" smtClean="0">
                <a:latin typeface="+mn-lt"/>
                <a:cs typeface="+mn-cs"/>
              </a:rPr>
              <a:t>, </a:t>
            </a:r>
          </a:p>
          <a:p>
            <a:pPr algn="ctr" fontAlgn="auto">
              <a:spcBef>
                <a:spcPts val="0"/>
              </a:spcBef>
              <a:spcAft>
                <a:spcPts val="0"/>
              </a:spcAft>
              <a:defRPr/>
            </a:pPr>
            <a:endParaRPr lang="es-AR" sz="2400" dirty="0" smtClean="0">
              <a:latin typeface="+mn-lt"/>
              <a:cs typeface="+mn-cs"/>
            </a:endParaRPr>
          </a:p>
          <a:p>
            <a:pPr algn="ctr" fontAlgn="auto">
              <a:spcBef>
                <a:spcPts val="0"/>
              </a:spcBef>
              <a:spcAft>
                <a:spcPts val="0"/>
              </a:spcAft>
              <a:defRPr/>
            </a:pPr>
            <a:r>
              <a:rPr lang="es-AR" sz="2400" dirty="0" smtClean="0">
                <a:latin typeface="+mn-lt"/>
                <a:cs typeface="+mn-cs"/>
              </a:rPr>
              <a:t>¡tendríamos casi </a:t>
            </a:r>
            <a:r>
              <a:rPr lang="es-AR" sz="2400" b="1" dirty="0" smtClean="0">
                <a:solidFill>
                  <a:schemeClr val="accent5">
                    <a:lumMod val="60000"/>
                    <a:lumOff val="40000"/>
                  </a:schemeClr>
                </a:solidFill>
                <a:effectLst>
                  <a:outerShdw blurRad="38100" dist="38100" dir="2700000" algn="tl">
                    <a:srgbClr val="000000">
                      <a:alpha val="43137"/>
                    </a:srgbClr>
                  </a:outerShdw>
                </a:effectLst>
                <a:latin typeface="+mn-lt"/>
                <a:cs typeface="+mn-cs"/>
              </a:rPr>
              <a:t>10 billones de minutos </a:t>
            </a:r>
            <a:endParaRPr lang="es-AR" sz="2400" dirty="0" smtClean="0">
              <a:latin typeface="+mn-lt"/>
              <a:cs typeface="+mn-cs"/>
            </a:endParaRPr>
          </a:p>
          <a:p>
            <a:pPr algn="ctr" fontAlgn="auto">
              <a:spcBef>
                <a:spcPts val="0"/>
              </a:spcBef>
              <a:spcAft>
                <a:spcPts val="0"/>
              </a:spcAft>
              <a:defRPr/>
            </a:pPr>
            <a:r>
              <a:rPr lang="es-AR" sz="2400" dirty="0" smtClean="0">
                <a:latin typeface="+mn-lt"/>
                <a:cs typeface="+mn-cs"/>
              </a:rPr>
              <a:t>de intercesión cada mes! </a:t>
            </a:r>
          </a:p>
          <a:p>
            <a:pPr algn="ctr" fontAlgn="auto">
              <a:spcBef>
                <a:spcPts val="0"/>
              </a:spcBef>
              <a:spcAft>
                <a:spcPts val="0"/>
              </a:spcAft>
              <a:defRPr/>
            </a:pPr>
            <a:endParaRPr lang="es-AR" sz="2400" dirty="0" smtClean="0">
              <a:latin typeface="+mn-lt"/>
              <a:cs typeface="+mn-cs"/>
            </a:endParaRPr>
          </a:p>
          <a:p>
            <a:pPr algn="ctr" fontAlgn="auto">
              <a:spcBef>
                <a:spcPts val="0"/>
              </a:spcBef>
              <a:spcAft>
                <a:spcPts val="0"/>
              </a:spcAft>
              <a:defRPr/>
            </a:pPr>
            <a:r>
              <a:rPr lang="es-AR" sz="2400" dirty="0" smtClean="0">
                <a:latin typeface="+mn-lt"/>
                <a:cs typeface="+mn-cs"/>
              </a:rPr>
              <a:t>Si dieran </a:t>
            </a:r>
            <a:r>
              <a:rPr lang="es-AR" sz="2400" b="1" dirty="0" smtClean="0">
                <a:solidFill>
                  <a:schemeClr val="accent5">
                    <a:lumMod val="60000"/>
                    <a:lumOff val="40000"/>
                  </a:schemeClr>
                </a:solidFill>
                <a:effectLst>
                  <a:outerShdw blurRad="38100" dist="38100" dir="2700000" algn="tl">
                    <a:srgbClr val="000000">
                      <a:alpha val="43137"/>
                    </a:srgbClr>
                  </a:outerShdw>
                </a:effectLst>
                <a:latin typeface="+mn-lt"/>
                <a:cs typeface="+mn-cs"/>
              </a:rPr>
              <a:t>una hora por semana</a:t>
            </a:r>
            <a:r>
              <a:rPr lang="es-AR" sz="2400" dirty="0" smtClean="0">
                <a:latin typeface="+mn-lt"/>
                <a:cs typeface="+mn-cs"/>
              </a:rPr>
              <a:t>, </a:t>
            </a:r>
          </a:p>
          <a:p>
            <a:pPr algn="ctr" fontAlgn="auto">
              <a:spcBef>
                <a:spcPts val="0"/>
              </a:spcBef>
              <a:spcAft>
                <a:spcPts val="0"/>
              </a:spcAft>
              <a:defRPr/>
            </a:pPr>
            <a:endParaRPr lang="es-AR" sz="2400" dirty="0" smtClean="0">
              <a:latin typeface="+mn-lt"/>
              <a:cs typeface="+mn-cs"/>
            </a:endParaRPr>
          </a:p>
          <a:p>
            <a:pPr algn="ctr" fontAlgn="auto">
              <a:spcBef>
                <a:spcPts val="0"/>
              </a:spcBef>
              <a:spcAft>
                <a:spcPts val="0"/>
              </a:spcAft>
              <a:defRPr/>
            </a:pPr>
            <a:r>
              <a:rPr lang="es-AR" sz="2400" dirty="0" smtClean="0">
                <a:latin typeface="+mn-lt"/>
                <a:cs typeface="+mn-cs"/>
              </a:rPr>
              <a:t>¡tendríamos cerca de </a:t>
            </a:r>
            <a:r>
              <a:rPr lang="es-AR" sz="2400" b="1" dirty="0" smtClean="0">
                <a:solidFill>
                  <a:schemeClr val="accent5">
                    <a:lumMod val="60000"/>
                    <a:lumOff val="40000"/>
                  </a:schemeClr>
                </a:solidFill>
                <a:effectLst>
                  <a:outerShdw blurRad="38100" dist="38100" dir="2700000" algn="tl">
                    <a:srgbClr val="000000">
                      <a:alpha val="43137"/>
                    </a:srgbClr>
                  </a:outerShdw>
                </a:effectLst>
                <a:latin typeface="+mn-lt"/>
                <a:cs typeface="+mn-cs"/>
              </a:rPr>
              <a:t>200 billones de minutos por año</a:t>
            </a:r>
            <a:r>
              <a:rPr lang="es-AR" sz="2400" dirty="0" smtClean="0">
                <a:latin typeface="+mn-lt"/>
                <a:cs typeface="+mn-cs"/>
              </a:rPr>
              <a:t>! </a:t>
            </a:r>
          </a:p>
          <a:p>
            <a:pPr algn="ctr" fontAlgn="auto">
              <a:spcBef>
                <a:spcPts val="0"/>
              </a:spcBef>
              <a:spcAft>
                <a:spcPts val="0"/>
              </a:spcAft>
              <a:defRPr/>
            </a:pPr>
            <a:endParaRPr lang="es-AR" sz="2400" dirty="0" smtClean="0">
              <a:latin typeface="+mn-lt"/>
              <a:cs typeface="+mn-cs"/>
            </a:endParaRPr>
          </a:p>
          <a:p>
            <a:pPr algn="ctr" fontAlgn="auto">
              <a:spcBef>
                <a:spcPts val="0"/>
              </a:spcBef>
              <a:spcAft>
                <a:spcPts val="0"/>
              </a:spcAft>
              <a:defRPr/>
            </a:pPr>
            <a:r>
              <a:rPr lang="es-AR" sz="3200" b="1" u="sng" dirty="0" smtClean="0">
                <a:solidFill>
                  <a:schemeClr val="accent5">
                    <a:lumMod val="75000"/>
                  </a:schemeClr>
                </a:solidFill>
                <a:latin typeface="+mn-lt"/>
                <a:cs typeface="+mn-cs"/>
              </a:rPr>
              <a:t>¡Mas de 28 veces la población del mundo!</a:t>
            </a:r>
            <a:endParaRPr lang="es-AR" sz="3200" b="1" u="sng" dirty="0">
              <a:solidFill>
                <a:schemeClr val="accent5">
                  <a:lumMod val="75000"/>
                </a:schemeClr>
              </a:solidFill>
              <a:latin typeface="+mn-lt"/>
              <a:cs typeface="+mn-cs"/>
            </a:endParaRPr>
          </a:p>
        </p:txBody>
      </p:sp>
      <p:pic>
        <p:nvPicPr>
          <p:cNvPr id="22535" name="15 Imagen" descr="reloj de arena.jpg"/>
          <p:cNvPicPr>
            <a:picLocks noChangeAspect="1"/>
          </p:cNvPicPr>
          <p:nvPr/>
        </p:nvPicPr>
        <p:blipFill>
          <a:blip r:embed="rId4" cstate="print"/>
          <a:srcRect/>
          <a:stretch>
            <a:fillRect/>
          </a:stretch>
        </p:blipFill>
        <p:spPr bwMode="auto">
          <a:xfrm>
            <a:off x="8253413" y="1412875"/>
            <a:ext cx="890587" cy="1377950"/>
          </a:xfrm>
          <a:prstGeom prst="rect">
            <a:avLst/>
          </a:prstGeom>
          <a:noFill/>
          <a:ln w="9525">
            <a:noFill/>
            <a:miter lim="800000"/>
            <a:headEnd/>
            <a:tailEnd/>
          </a:ln>
        </p:spPr>
      </p:pic>
      <p:sp>
        <p:nvSpPr>
          <p:cNvPr id="19" name="18 Flecha abajo"/>
          <p:cNvSpPr/>
          <p:nvPr/>
        </p:nvSpPr>
        <p:spPr>
          <a:xfrm>
            <a:off x="4140200" y="2205038"/>
            <a:ext cx="215900" cy="360362"/>
          </a:xfrm>
          <a:prstGeom prst="down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
        <p:nvSpPr>
          <p:cNvPr id="20" name="19 Flecha abajo"/>
          <p:cNvSpPr/>
          <p:nvPr/>
        </p:nvSpPr>
        <p:spPr>
          <a:xfrm>
            <a:off x="3995738" y="4076700"/>
            <a:ext cx="215900" cy="360363"/>
          </a:xfrm>
          <a:prstGeom prst="down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p:cTn id="7" dur="1000" fill="hold"/>
                                        <p:tgtEl>
                                          <p:spTgt spid="1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 calcmode="lin" valueType="num">
                                      <p:cBhvr>
                                        <p:cTn id="12" dur="1000" fill="hold"/>
                                        <p:tgtEl>
                                          <p:spTgt spid="1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1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1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anim calcmode="lin" valueType="num">
                                      <p:cBhvr>
                                        <p:cTn id="19" dur="1000" fill="hold"/>
                                        <p:tgtEl>
                                          <p:spTgt spid="13">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13">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1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13">
                                            <p:txEl>
                                              <p:pRg st="4" end="4"/>
                                            </p:txEl>
                                          </p:spTgt>
                                        </p:tgtEl>
                                        <p:attrNameLst>
                                          <p:attrName>style.visibility</p:attrName>
                                        </p:attrNameLst>
                                      </p:cBhvr>
                                      <p:to>
                                        <p:strVal val="visible"/>
                                      </p:to>
                                    </p:set>
                                    <p:anim calcmode="lin" valueType="num">
                                      <p:cBhvr>
                                        <p:cTn id="26" dur="1000" fill="hold"/>
                                        <p:tgtEl>
                                          <p:spTgt spid="13">
                                            <p:txEl>
                                              <p:pRg st="4" end="4"/>
                                            </p:txEl>
                                          </p:spTgt>
                                        </p:tgtEl>
                                        <p:attrNameLst>
                                          <p:attrName>ppt_w</p:attrName>
                                        </p:attrNameLst>
                                      </p:cBhvr>
                                      <p:tavLst>
                                        <p:tav tm="0">
                                          <p:val>
                                            <p:strVal val="#ppt_w*0.70"/>
                                          </p:val>
                                        </p:tav>
                                        <p:tav tm="100000">
                                          <p:val>
                                            <p:strVal val="#ppt_w"/>
                                          </p:val>
                                        </p:tav>
                                      </p:tavLst>
                                    </p:anim>
                                    <p:anim calcmode="lin" valueType="num">
                                      <p:cBhvr>
                                        <p:cTn id="27" dur="1000" fill="hold"/>
                                        <p:tgtEl>
                                          <p:spTgt spid="13">
                                            <p:txEl>
                                              <p:pRg st="4" end="4"/>
                                            </p:txEl>
                                          </p:spTgt>
                                        </p:tgtEl>
                                        <p:attrNameLst>
                                          <p:attrName>ppt_h</p:attrName>
                                        </p:attrNameLst>
                                      </p:cBhvr>
                                      <p:tavLst>
                                        <p:tav tm="0">
                                          <p:val>
                                            <p:strVal val="#ppt_h"/>
                                          </p:val>
                                        </p:tav>
                                        <p:tav tm="100000">
                                          <p:val>
                                            <p:strVal val="#ppt_h"/>
                                          </p:val>
                                        </p:tav>
                                      </p:tavLst>
                                    </p:anim>
                                    <p:animEffect transition="in" filter="fade">
                                      <p:cBhvr>
                                        <p:cTn id="28" dur="1000"/>
                                        <p:tgtEl>
                                          <p:spTgt spid="1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13">
                                            <p:txEl>
                                              <p:pRg st="6" end="6"/>
                                            </p:txEl>
                                          </p:spTgt>
                                        </p:tgtEl>
                                        <p:attrNameLst>
                                          <p:attrName>style.visibility</p:attrName>
                                        </p:attrNameLst>
                                      </p:cBhvr>
                                      <p:to>
                                        <p:strVal val="visible"/>
                                      </p:to>
                                    </p:set>
                                    <p:anim calcmode="lin" valueType="num">
                                      <p:cBhvr>
                                        <p:cTn id="33" dur="1000" fill="hold"/>
                                        <p:tgtEl>
                                          <p:spTgt spid="13">
                                            <p:txEl>
                                              <p:pRg st="6" end="6"/>
                                            </p:txEl>
                                          </p:spTgt>
                                        </p:tgtEl>
                                        <p:attrNameLst>
                                          <p:attrName>ppt_w</p:attrName>
                                        </p:attrNameLst>
                                      </p:cBhvr>
                                      <p:tavLst>
                                        <p:tav tm="0">
                                          <p:val>
                                            <p:strVal val="#ppt_w*0.70"/>
                                          </p:val>
                                        </p:tav>
                                        <p:tav tm="100000">
                                          <p:val>
                                            <p:strVal val="#ppt_w"/>
                                          </p:val>
                                        </p:tav>
                                      </p:tavLst>
                                    </p:anim>
                                    <p:anim calcmode="lin" valueType="num">
                                      <p:cBhvr>
                                        <p:cTn id="34" dur="1000" fill="hold"/>
                                        <p:tgtEl>
                                          <p:spTgt spid="13">
                                            <p:txEl>
                                              <p:pRg st="6" end="6"/>
                                            </p:txEl>
                                          </p:spTgt>
                                        </p:tgtEl>
                                        <p:attrNameLst>
                                          <p:attrName>ppt_h</p:attrName>
                                        </p:attrNameLst>
                                      </p:cBhvr>
                                      <p:tavLst>
                                        <p:tav tm="0">
                                          <p:val>
                                            <p:strVal val="#ppt_h"/>
                                          </p:val>
                                        </p:tav>
                                        <p:tav tm="100000">
                                          <p:val>
                                            <p:strVal val="#ppt_h"/>
                                          </p:val>
                                        </p:tav>
                                      </p:tavLst>
                                    </p:anim>
                                    <p:animEffect transition="in" filter="fade">
                                      <p:cBhvr>
                                        <p:cTn id="35" dur="1000"/>
                                        <p:tgtEl>
                                          <p:spTgt spid="1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nodeType="clickEffect">
                                  <p:stCondLst>
                                    <p:cond delay="0"/>
                                  </p:stCondLst>
                                  <p:childTnLst>
                                    <p:set>
                                      <p:cBhvr>
                                        <p:cTn id="39" dur="1" fill="hold">
                                          <p:stCondLst>
                                            <p:cond delay="0"/>
                                          </p:stCondLst>
                                        </p:cTn>
                                        <p:tgtEl>
                                          <p:spTgt spid="13">
                                            <p:txEl>
                                              <p:pRg st="8" end="8"/>
                                            </p:txEl>
                                          </p:spTgt>
                                        </p:tgtEl>
                                        <p:attrNameLst>
                                          <p:attrName>style.visibility</p:attrName>
                                        </p:attrNameLst>
                                      </p:cBhvr>
                                      <p:to>
                                        <p:strVal val="visible"/>
                                      </p:to>
                                    </p:set>
                                    <p:anim calcmode="lin" valueType="num">
                                      <p:cBhvr>
                                        <p:cTn id="40" dur="1000" fill="hold"/>
                                        <p:tgtEl>
                                          <p:spTgt spid="13">
                                            <p:txEl>
                                              <p:pRg st="8" end="8"/>
                                            </p:txEl>
                                          </p:spTgt>
                                        </p:tgtEl>
                                        <p:attrNameLst>
                                          <p:attrName>ppt_w</p:attrName>
                                        </p:attrNameLst>
                                      </p:cBhvr>
                                      <p:tavLst>
                                        <p:tav tm="0">
                                          <p:val>
                                            <p:strVal val="#ppt_w*0.70"/>
                                          </p:val>
                                        </p:tav>
                                        <p:tav tm="100000">
                                          <p:val>
                                            <p:strVal val="#ppt_w"/>
                                          </p:val>
                                        </p:tav>
                                      </p:tavLst>
                                    </p:anim>
                                    <p:anim calcmode="lin" valueType="num">
                                      <p:cBhvr>
                                        <p:cTn id="41" dur="1000" fill="hold"/>
                                        <p:tgtEl>
                                          <p:spTgt spid="13">
                                            <p:txEl>
                                              <p:pRg st="8" end="8"/>
                                            </p:txEl>
                                          </p:spTgt>
                                        </p:tgtEl>
                                        <p:attrNameLst>
                                          <p:attrName>ppt_h</p:attrName>
                                        </p:attrNameLst>
                                      </p:cBhvr>
                                      <p:tavLst>
                                        <p:tav tm="0">
                                          <p:val>
                                            <p:strVal val="#ppt_h"/>
                                          </p:val>
                                        </p:tav>
                                        <p:tav tm="100000">
                                          <p:val>
                                            <p:strVal val="#ppt_h"/>
                                          </p:val>
                                        </p:tav>
                                      </p:tavLst>
                                    </p:anim>
                                    <p:animEffect transition="in" filter="fade">
                                      <p:cBhvr>
                                        <p:cTn id="42" dur="1000"/>
                                        <p:tgtEl>
                                          <p:spTgt spid="1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4" presetClass="entr" presetSubtype="0" accel="100000" fill="hold" nodeType="clickEffect">
                                  <p:stCondLst>
                                    <p:cond delay="0"/>
                                  </p:stCondLst>
                                  <p:childTnLst>
                                    <p:set>
                                      <p:cBhvr>
                                        <p:cTn id="46" dur="1" fill="hold">
                                          <p:stCondLst>
                                            <p:cond delay="0"/>
                                          </p:stCondLst>
                                        </p:cTn>
                                        <p:tgtEl>
                                          <p:spTgt spid="13">
                                            <p:txEl>
                                              <p:pRg st="10" end="10"/>
                                            </p:txEl>
                                          </p:spTgt>
                                        </p:tgtEl>
                                        <p:attrNameLst>
                                          <p:attrName>style.visibility</p:attrName>
                                        </p:attrNameLst>
                                      </p:cBhvr>
                                      <p:to>
                                        <p:strVal val="visible"/>
                                      </p:to>
                                    </p:set>
                                    <p:anim calcmode="lin" valueType="num">
                                      <p:cBhvr>
                                        <p:cTn id="47" dur="1000" fill="hold"/>
                                        <p:tgtEl>
                                          <p:spTgt spid="13">
                                            <p:txEl>
                                              <p:pRg st="10" end="10"/>
                                            </p:txEl>
                                          </p:spTgt>
                                        </p:tgtEl>
                                        <p:attrNameLst>
                                          <p:attrName>ppt_w</p:attrName>
                                        </p:attrNameLst>
                                      </p:cBhvr>
                                      <p:tavLst>
                                        <p:tav tm="0">
                                          <p:val>
                                            <p:strVal val="#ppt_w*0.05"/>
                                          </p:val>
                                        </p:tav>
                                        <p:tav tm="100000">
                                          <p:val>
                                            <p:strVal val="#ppt_w"/>
                                          </p:val>
                                        </p:tav>
                                      </p:tavLst>
                                    </p:anim>
                                    <p:anim calcmode="lin" valueType="num">
                                      <p:cBhvr>
                                        <p:cTn id="48" dur="1000" fill="hold"/>
                                        <p:tgtEl>
                                          <p:spTgt spid="13">
                                            <p:txEl>
                                              <p:pRg st="10" end="10"/>
                                            </p:txEl>
                                          </p:spTgt>
                                        </p:tgtEl>
                                        <p:attrNameLst>
                                          <p:attrName>ppt_h</p:attrName>
                                        </p:attrNameLst>
                                      </p:cBhvr>
                                      <p:tavLst>
                                        <p:tav tm="0">
                                          <p:val>
                                            <p:strVal val="#ppt_h"/>
                                          </p:val>
                                        </p:tav>
                                        <p:tav tm="100000">
                                          <p:val>
                                            <p:strVal val="#ppt_h"/>
                                          </p:val>
                                        </p:tav>
                                      </p:tavLst>
                                    </p:anim>
                                    <p:anim calcmode="lin" valueType="num">
                                      <p:cBhvr>
                                        <p:cTn id="49" dur="1000" fill="hold"/>
                                        <p:tgtEl>
                                          <p:spTgt spid="13">
                                            <p:txEl>
                                              <p:pRg st="10" end="10"/>
                                            </p:txEl>
                                          </p:spTgt>
                                        </p:tgtEl>
                                        <p:attrNameLst>
                                          <p:attrName>ppt_x</p:attrName>
                                        </p:attrNameLst>
                                      </p:cBhvr>
                                      <p:tavLst>
                                        <p:tav tm="0">
                                          <p:val>
                                            <p:strVal val="#ppt_x-.2"/>
                                          </p:val>
                                        </p:tav>
                                        <p:tav tm="100000">
                                          <p:val>
                                            <p:strVal val="#ppt_x"/>
                                          </p:val>
                                        </p:tav>
                                      </p:tavLst>
                                    </p:anim>
                                    <p:anim calcmode="lin" valueType="num">
                                      <p:cBhvr>
                                        <p:cTn id="50" dur="1000" fill="hold"/>
                                        <p:tgtEl>
                                          <p:spTgt spid="13">
                                            <p:txEl>
                                              <p:pRg st="10" end="10"/>
                                            </p:txEl>
                                          </p:spTgt>
                                        </p:tgtEl>
                                        <p:attrNameLst>
                                          <p:attrName>ppt_y</p:attrName>
                                        </p:attrNameLst>
                                      </p:cBhvr>
                                      <p:tavLst>
                                        <p:tav tm="0">
                                          <p:val>
                                            <p:strVal val="#ppt_y"/>
                                          </p:val>
                                        </p:tav>
                                        <p:tav tm="100000">
                                          <p:val>
                                            <p:strVal val="#ppt_y"/>
                                          </p:val>
                                        </p:tav>
                                      </p:tavLst>
                                    </p:anim>
                                    <p:animEffect transition="in" filter="fade">
                                      <p:cBhvr>
                                        <p:cTn id="51" dur="1000"/>
                                        <p:tgtEl>
                                          <p:spTgt spid="1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1390</TotalTime>
  <Words>705</Words>
  <Application>Microsoft Office PowerPoint</Application>
  <PresentationFormat>On-screen Show (4:3)</PresentationFormat>
  <Paragraphs>126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Concurrencia</vt:lpstr>
      <vt:lpstr>Las Misiones se hacen  con  los pies de los que van,  las rodillas de los que se quedan y oran, y  las manos de los que dan</vt:lpstr>
      <vt:lpstr>HERMOSAS RODILLAS “Las rodillas de los que quedan y oran…”</vt:lpstr>
      <vt:lpstr>                 HERMOSAS RODILLAS “Las rodillas de los que quedan y oran …”</vt:lpstr>
      <vt:lpstr>                 HERMOSAS RODILLAS “Las rodillas de los que quedan y oran …”</vt:lpstr>
      <vt:lpstr>                 HERMOSAS RODILLAS “Las rodillas de los que quedan y oran …”</vt:lpstr>
      <vt:lpstr>                 HERMOSAS RODILLAS “Las rodillas de los que quedan y oran …”</vt:lpstr>
      <vt:lpstr>                 HERMOSAS RODILLAS “Las rodillas de los que quedan y oran …”</vt:lpstr>
      <vt:lpstr>                 HERMOSAS RODILLAS “Las rodillas de los que quedan y oran …”</vt:lpstr>
      <vt:lpstr>                 RODILLAS HERMOSAS “Las rodillas de los que quedan y oran …”</vt:lpstr>
      <vt:lpstr>    HERMOSAS RODILLAS “Las rodillas de los que quedan y oran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Missions is done with  the feet of those who go,  the knees of those who stay and pray, and  the hands of those who give</dc:title>
  <dc:creator>Voluntarios</dc:creator>
  <cp:lastModifiedBy>Brad</cp:lastModifiedBy>
  <cp:revision>169</cp:revision>
  <dcterms:created xsi:type="dcterms:W3CDTF">2011-05-16T13:12:38Z</dcterms:created>
  <dcterms:modified xsi:type="dcterms:W3CDTF">2013-05-30T16:30:34Z</dcterms:modified>
</cp:coreProperties>
</file>